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2"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Montserrat"/>
      <p:regular r:id="rId14"/>
      <p:bold r:id="rId15"/>
      <p:italic r:id="rId16"/>
      <p:boldItalic r:id="rId17"/>
    </p:embeddedFont>
    <p:embeddedFont>
      <p:font typeface="Montserrat Medium"/>
      <p:regular r:id="rId18"/>
      <p:bold r:id="rId19"/>
      <p:italic r:id="rId20"/>
      <p:boldItalic r:id="rId21"/>
    </p:embeddedFont>
    <p:embeddedFont>
      <p:font typeface="Quicksand"/>
      <p:regular r:id="rId22"/>
      <p:bold r:id="rId23"/>
    </p:embeddedFont>
    <p:embeddedFont>
      <p:font typeface="Source Serif 4"/>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383E3ED-EBD7-4AF3-A134-03117A89C9FE}">
  <a:tblStyle styleId="{D383E3ED-EBD7-4AF3-A134-03117A89C9F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Medium-italic.fntdata"/><Relationship Id="rId22" Type="http://schemas.openxmlformats.org/officeDocument/2006/relationships/font" Target="fonts/Quicksand-regular.fntdata"/><Relationship Id="rId21" Type="http://schemas.openxmlformats.org/officeDocument/2006/relationships/font" Target="fonts/MontserratMedium-boldItalic.fntdata"/><Relationship Id="rId24" Type="http://schemas.openxmlformats.org/officeDocument/2006/relationships/font" Target="fonts/SourceSerif4-regular.fntdata"/><Relationship Id="rId23" Type="http://schemas.openxmlformats.org/officeDocument/2006/relationships/font" Target="fonts/Quicksan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SourceSerif4-italic.fntdata"/><Relationship Id="rId25" Type="http://schemas.openxmlformats.org/officeDocument/2006/relationships/font" Target="fonts/SourceSerif4-bold.fntdata"/><Relationship Id="rId27" Type="http://schemas.openxmlformats.org/officeDocument/2006/relationships/font" Target="fonts/SourceSerif4-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19" Type="http://schemas.openxmlformats.org/officeDocument/2006/relationships/font" Target="fonts/MontserratMedium-bold.fntdata"/><Relationship Id="rId18" Type="http://schemas.openxmlformats.org/officeDocument/2006/relationships/font" Target="fonts/Montserrat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88ba5a18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388ba5a18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88ba5a186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88ba5a186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88ba5a1860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88ba5a1860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8ebfc43a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8ebfc43a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88ba5a1860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388ba5a1860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8ebfc43a49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8ebfc43a49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8ebfc43a49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38ebfc43a49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BLANK_1">
    <p:spTree>
      <p:nvGrpSpPr>
        <p:cNvPr id="9" name="Shape 9"/>
        <p:cNvGrpSpPr/>
        <p:nvPr/>
      </p:nvGrpSpPr>
      <p:grpSpPr>
        <a:xfrm>
          <a:off x="0" y="0"/>
          <a:ext cx="0" cy="0"/>
          <a:chOff x="0" y="0"/>
          <a:chExt cx="0" cy="0"/>
        </a:xfrm>
      </p:grpSpPr>
      <p:cxnSp>
        <p:nvCxnSpPr>
          <p:cNvPr id="10" name="Google Shape;10;p2"/>
          <p:cNvCxnSpPr/>
          <p:nvPr/>
        </p:nvCxnSpPr>
        <p:spPr>
          <a:xfrm>
            <a:off x="0" y="3618350"/>
            <a:ext cx="9144000" cy="0"/>
          </a:xfrm>
          <a:prstGeom prst="straightConnector1">
            <a:avLst/>
          </a:prstGeom>
          <a:noFill/>
          <a:ln cap="flat" cmpd="sng" w="9525">
            <a:solidFill>
              <a:schemeClr val="dk1"/>
            </a:solidFill>
            <a:prstDash val="solid"/>
            <a:round/>
            <a:headEnd len="med" w="med" type="none"/>
            <a:tailEnd len="med" w="med" type="none"/>
          </a:ln>
        </p:spPr>
      </p:cxnSp>
      <p:sp>
        <p:nvSpPr>
          <p:cNvPr id="11" name="Google Shape;11;p2"/>
          <p:cNvSpPr/>
          <p:nvPr>
            <p:ph idx="2" type="pic"/>
          </p:nvPr>
        </p:nvSpPr>
        <p:spPr>
          <a:xfrm rot="-5400000">
            <a:off x="4689300" y="690800"/>
            <a:ext cx="3062700" cy="5855100"/>
          </a:xfrm>
          <a:prstGeom prst="round2SameRect">
            <a:avLst>
              <a:gd fmla="val 50000" name="adj1"/>
              <a:gd fmla="val 0" name="adj2"/>
            </a:avLst>
          </a:prstGeom>
          <a:noFill/>
          <a:ln>
            <a:noFill/>
          </a:ln>
        </p:spPr>
      </p:sp>
      <p:sp>
        <p:nvSpPr>
          <p:cNvPr id="12" name="Google Shape;12;p2"/>
          <p:cNvSpPr txBox="1"/>
          <p:nvPr>
            <p:ph type="title"/>
          </p:nvPr>
        </p:nvSpPr>
        <p:spPr>
          <a:xfrm>
            <a:off x="256050" y="3313175"/>
            <a:ext cx="2352600" cy="123000"/>
          </a:xfrm>
          <a:prstGeom prst="rect">
            <a:avLst/>
          </a:prstGeom>
        </p:spPr>
        <p:txBody>
          <a:bodyPr anchorCtr="0" anchor="t" bIns="0" lIns="0" spcFirstLastPara="1" rIns="0" wrap="square" tIns="0">
            <a:spAutoFit/>
          </a:bodyPr>
          <a:lstStyle>
            <a:lvl1pPr lvl="0">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1pPr>
            <a:lvl2pPr lvl="1">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2pPr>
            <a:lvl3pPr lvl="2">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3pPr>
            <a:lvl4pPr lvl="3">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4pPr>
            <a:lvl5pPr lvl="4">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5pPr>
            <a:lvl6pPr lvl="5">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6pPr>
            <a:lvl7pPr lvl="6">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7pPr>
            <a:lvl8pPr lvl="7">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8pPr>
            <a:lvl9pPr lvl="8">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9pPr>
          </a:lstStyle>
          <a:p/>
        </p:txBody>
      </p:sp>
      <p:sp>
        <p:nvSpPr>
          <p:cNvPr id="13" name="Google Shape;13;p2"/>
          <p:cNvSpPr txBox="1"/>
          <p:nvPr>
            <p:ph idx="3" type="title"/>
          </p:nvPr>
        </p:nvSpPr>
        <p:spPr>
          <a:xfrm>
            <a:off x="256050" y="3800525"/>
            <a:ext cx="2352600" cy="123000"/>
          </a:xfrm>
          <a:prstGeom prst="rect">
            <a:avLst/>
          </a:prstGeom>
        </p:spPr>
        <p:txBody>
          <a:bodyPr anchorCtr="0" anchor="t" bIns="0" lIns="0" spcFirstLastPara="1" rIns="0" wrap="square" tIns="0">
            <a:spAutoFit/>
          </a:bodyPr>
          <a:lstStyle>
            <a:lvl1pPr lvl="0">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1pPr>
            <a:lvl2pPr lvl="1">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2pPr>
            <a:lvl3pPr lvl="2">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3pPr>
            <a:lvl4pPr lvl="3">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4pPr>
            <a:lvl5pPr lvl="4">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5pPr>
            <a:lvl6pPr lvl="5">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6pPr>
            <a:lvl7pPr lvl="6">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7pPr>
            <a:lvl8pPr lvl="7">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8pPr>
            <a:lvl9pPr lvl="8">
              <a:lnSpc>
                <a:spcPct val="115000"/>
              </a:lnSpc>
              <a:spcBef>
                <a:spcPts val="0"/>
              </a:spcBef>
              <a:spcAft>
                <a:spcPts val="0"/>
              </a:spcAft>
              <a:buClr>
                <a:schemeClr val="lt2"/>
              </a:buClr>
              <a:buSzPts val="900"/>
              <a:buFont typeface="Montserrat"/>
              <a:buNone/>
              <a:defRPr sz="900">
                <a:solidFill>
                  <a:schemeClr val="lt2"/>
                </a:solidFill>
                <a:latin typeface="Montserrat"/>
                <a:ea typeface="Montserrat"/>
                <a:cs typeface="Montserrat"/>
                <a:sym typeface="Montserrat"/>
              </a:defRPr>
            </a:lvl9pPr>
          </a:lstStyle>
          <a:p/>
        </p:txBody>
      </p:sp>
      <p:sp>
        <p:nvSpPr>
          <p:cNvPr id="14" name="Google Shape;14;p2"/>
          <p:cNvSpPr txBox="1"/>
          <p:nvPr>
            <p:ph idx="1"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
        <p:nvSpPr>
          <p:cNvPr id="15" name="Google Shape;15;p2"/>
          <p:cNvSpPr txBox="1"/>
          <p:nvPr>
            <p:ph idx="4" type="title"/>
          </p:nvPr>
        </p:nvSpPr>
        <p:spPr>
          <a:xfrm>
            <a:off x="256050" y="256025"/>
            <a:ext cx="8631900" cy="1135500"/>
          </a:xfrm>
          <a:prstGeom prst="rect">
            <a:avLst/>
          </a:prstGeom>
        </p:spPr>
        <p:txBody>
          <a:bodyPr anchorCtr="0" anchor="t" bIns="0" lIns="0" spcFirstLastPara="1" rIns="0" wrap="square" tIns="0">
            <a:noAutofit/>
          </a:bodyPr>
          <a:lstStyle>
            <a:lvl1pPr lvl="0">
              <a:lnSpc>
                <a:spcPct val="80000"/>
              </a:lnSpc>
              <a:spcBef>
                <a:spcPts val="0"/>
              </a:spcBef>
              <a:spcAft>
                <a:spcPts val="0"/>
              </a:spcAft>
              <a:buClr>
                <a:schemeClr val="dk1"/>
              </a:buClr>
              <a:buSzPts val="6000"/>
              <a:buFont typeface="Montserrat"/>
              <a:buNone/>
              <a:defRPr sz="6000">
                <a:latin typeface="Montserrat"/>
                <a:ea typeface="Montserrat"/>
                <a:cs typeface="Montserrat"/>
                <a:sym typeface="Montserrat"/>
              </a:defRPr>
            </a:lvl1pPr>
            <a:lvl2pPr lvl="1">
              <a:spcBef>
                <a:spcPts val="0"/>
              </a:spcBef>
              <a:spcAft>
                <a:spcPts val="0"/>
              </a:spcAft>
              <a:buClr>
                <a:schemeClr val="dk1"/>
              </a:buClr>
              <a:buSzPts val="6000"/>
              <a:buFont typeface="Montserrat"/>
              <a:buNone/>
              <a:defRPr sz="6000">
                <a:latin typeface="Montserrat"/>
                <a:ea typeface="Montserrat"/>
                <a:cs typeface="Montserrat"/>
                <a:sym typeface="Montserrat"/>
              </a:defRPr>
            </a:lvl2pPr>
            <a:lvl3pPr lvl="2">
              <a:spcBef>
                <a:spcPts val="0"/>
              </a:spcBef>
              <a:spcAft>
                <a:spcPts val="0"/>
              </a:spcAft>
              <a:buClr>
                <a:schemeClr val="dk1"/>
              </a:buClr>
              <a:buSzPts val="6000"/>
              <a:buFont typeface="Montserrat"/>
              <a:buNone/>
              <a:defRPr sz="6000">
                <a:latin typeface="Montserrat"/>
                <a:ea typeface="Montserrat"/>
                <a:cs typeface="Montserrat"/>
                <a:sym typeface="Montserrat"/>
              </a:defRPr>
            </a:lvl3pPr>
            <a:lvl4pPr lvl="3">
              <a:spcBef>
                <a:spcPts val="0"/>
              </a:spcBef>
              <a:spcAft>
                <a:spcPts val="0"/>
              </a:spcAft>
              <a:buClr>
                <a:schemeClr val="dk1"/>
              </a:buClr>
              <a:buSzPts val="6000"/>
              <a:buFont typeface="Montserrat"/>
              <a:buNone/>
              <a:defRPr sz="6000">
                <a:latin typeface="Montserrat"/>
                <a:ea typeface="Montserrat"/>
                <a:cs typeface="Montserrat"/>
                <a:sym typeface="Montserrat"/>
              </a:defRPr>
            </a:lvl4pPr>
            <a:lvl5pPr lvl="4">
              <a:spcBef>
                <a:spcPts val="0"/>
              </a:spcBef>
              <a:spcAft>
                <a:spcPts val="0"/>
              </a:spcAft>
              <a:buClr>
                <a:schemeClr val="dk1"/>
              </a:buClr>
              <a:buSzPts val="6000"/>
              <a:buFont typeface="Montserrat"/>
              <a:buNone/>
              <a:defRPr sz="6000">
                <a:latin typeface="Montserrat"/>
                <a:ea typeface="Montserrat"/>
                <a:cs typeface="Montserrat"/>
                <a:sym typeface="Montserrat"/>
              </a:defRPr>
            </a:lvl5pPr>
            <a:lvl6pPr lvl="5">
              <a:spcBef>
                <a:spcPts val="0"/>
              </a:spcBef>
              <a:spcAft>
                <a:spcPts val="0"/>
              </a:spcAft>
              <a:buClr>
                <a:schemeClr val="dk1"/>
              </a:buClr>
              <a:buSzPts val="6000"/>
              <a:buFont typeface="Montserrat"/>
              <a:buNone/>
              <a:defRPr sz="6000">
                <a:latin typeface="Montserrat"/>
                <a:ea typeface="Montserrat"/>
                <a:cs typeface="Montserrat"/>
                <a:sym typeface="Montserrat"/>
              </a:defRPr>
            </a:lvl6pPr>
            <a:lvl7pPr lvl="6">
              <a:spcBef>
                <a:spcPts val="0"/>
              </a:spcBef>
              <a:spcAft>
                <a:spcPts val="0"/>
              </a:spcAft>
              <a:buClr>
                <a:schemeClr val="dk1"/>
              </a:buClr>
              <a:buSzPts val="6000"/>
              <a:buFont typeface="Montserrat"/>
              <a:buNone/>
              <a:defRPr sz="6000">
                <a:latin typeface="Montserrat"/>
                <a:ea typeface="Montserrat"/>
                <a:cs typeface="Montserrat"/>
                <a:sym typeface="Montserrat"/>
              </a:defRPr>
            </a:lvl7pPr>
            <a:lvl8pPr lvl="7">
              <a:spcBef>
                <a:spcPts val="0"/>
              </a:spcBef>
              <a:spcAft>
                <a:spcPts val="0"/>
              </a:spcAft>
              <a:buClr>
                <a:schemeClr val="dk1"/>
              </a:buClr>
              <a:buSzPts val="6000"/>
              <a:buFont typeface="Montserrat"/>
              <a:buNone/>
              <a:defRPr sz="6000">
                <a:latin typeface="Montserrat"/>
                <a:ea typeface="Montserrat"/>
                <a:cs typeface="Montserrat"/>
                <a:sym typeface="Montserrat"/>
              </a:defRPr>
            </a:lvl8pPr>
            <a:lvl9pPr lvl="8">
              <a:spcBef>
                <a:spcPts val="0"/>
              </a:spcBef>
              <a:spcAft>
                <a:spcPts val="0"/>
              </a:spcAft>
              <a:buClr>
                <a:schemeClr val="dk1"/>
              </a:buClr>
              <a:buSzPts val="6000"/>
              <a:buFont typeface="Montserrat"/>
              <a:buNone/>
              <a:defRPr sz="6000">
                <a:latin typeface="Montserrat"/>
                <a:ea typeface="Montserrat"/>
                <a:cs typeface="Montserrat"/>
                <a:sym typeface="Montserra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3">
  <p:cSld name="BLANK_1_1_1_1_1_1_1_1_1_1_1_2_1_3">
    <p:bg>
      <p:bgPr>
        <a:solidFill>
          <a:schemeClr val="dk2"/>
        </a:solidFill>
      </p:bgPr>
    </p:bg>
    <p:spTree>
      <p:nvGrpSpPr>
        <p:cNvPr id="98" name="Shape 98"/>
        <p:cNvGrpSpPr/>
        <p:nvPr/>
      </p:nvGrpSpPr>
      <p:grpSpPr>
        <a:xfrm>
          <a:off x="0" y="0"/>
          <a:ext cx="0" cy="0"/>
          <a:chOff x="0" y="0"/>
          <a:chExt cx="0" cy="0"/>
        </a:xfrm>
      </p:grpSpPr>
      <p:sp>
        <p:nvSpPr>
          <p:cNvPr id="99" name="Google Shape;99;p11"/>
          <p:cNvSpPr/>
          <p:nvPr/>
        </p:nvSpPr>
        <p:spPr>
          <a:xfrm>
            <a:off x="8141300" y="200278"/>
            <a:ext cx="823800" cy="1989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00" name="Google Shape;100;p11"/>
          <p:cNvSpPr/>
          <p:nvPr/>
        </p:nvSpPr>
        <p:spPr>
          <a:xfrm>
            <a:off x="0" y="1218975"/>
            <a:ext cx="9144000" cy="392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01" name="Google Shape;101;p11"/>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02" name="Google Shape;102;p11"/>
          <p:cNvSpPr/>
          <p:nvPr/>
        </p:nvSpPr>
        <p:spPr>
          <a:xfrm flipH="1">
            <a:off x="7595967" y="280050"/>
            <a:ext cx="658800" cy="658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03" name="Google Shape;103;p11"/>
          <p:cNvSpPr/>
          <p:nvPr/>
        </p:nvSpPr>
        <p:spPr>
          <a:xfrm flipH="1">
            <a:off x="7759616" y="443699"/>
            <a:ext cx="331500" cy="33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04" name="Google Shape;104;p11"/>
          <p:cNvSpPr/>
          <p:nvPr/>
        </p:nvSpPr>
        <p:spPr>
          <a:xfrm flipH="1">
            <a:off x="7925104" y="4"/>
            <a:ext cx="1218900" cy="1218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05" name="Google Shape;105;p11"/>
          <p:cNvSpPr/>
          <p:nvPr/>
        </p:nvSpPr>
        <p:spPr>
          <a:xfrm flipH="1">
            <a:off x="7878268" y="562339"/>
            <a:ext cx="94200" cy="94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06" name="Google Shape;106;p11"/>
          <p:cNvSpPr txBox="1"/>
          <p:nvPr>
            <p:ph idx="1" type="body"/>
          </p:nvPr>
        </p:nvSpPr>
        <p:spPr>
          <a:xfrm>
            <a:off x="255975" y="1547275"/>
            <a:ext cx="3639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107" name="Google Shape;107;p11"/>
          <p:cNvSpPr txBox="1"/>
          <p:nvPr>
            <p:ph idx="2" type="body"/>
          </p:nvPr>
        </p:nvSpPr>
        <p:spPr>
          <a:xfrm>
            <a:off x="4882425" y="1547275"/>
            <a:ext cx="3639600" cy="6183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4">
  <p:cSld name="BLANK_1_1_1_1_1_1_1_1_1_1_1_2_1_3_1">
    <p:bg>
      <p:bgPr>
        <a:solidFill>
          <a:schemeClr val="dk2"/>
        </a:solidFill>
      </p:bgPr>
    </p:bg>
    <p:spTree>
      <p:nvGrpSpPr>
        <p:cNvPr id="108" name="Shape 108"/>
        <p:cNvGrpSpPr/>
        <p:nvPr/>
      </p:nvGrpSpPr>
      <p:grpSpPr>
        <a:xfrm>
          <a:off x="0" y="0"/>
          <a:ext cx="0" cy="0"/>
          <a:chOff x="0" y="0"/>
          <a:chExt cx="0" cy="0"/>
        </a:xfrm>
      </p:grpSpPr>
      <p:sp>
        <p:nvSpPr>
          <p:cNvPr id="109" name="Google Shape;109;p12"/>
          <p:cNvSpPr/>
          <p:nvPr/>
        </p:nvSpPr>
        <p:spPr>
          <a:xfrm>
            <a:off x="0" y="1218975"/>
            <a:ext cx="9144000" cy="392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10" name="Google Shape;110;p12"/>
          <p:cNvSpPr/>
          <p:nvPr/>
        </p:nvSpPr>
        <p:spPr>
          <a:xfrm>
            <a:off x="8141300" y="200278"/>
            <a:ext cx="823800" cy="1989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11" name="Google Shape;111;p12"/>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12" name="Google Shape;112;p12"/>
          <p:cNvSpPr/>
          <p:nvPr/>
        </p:nvSpPr>
        <p:spPr>
          <a:xfrm flipH="1">
            <a:off x="7595967" y="280050"/>
            <a:ext cx="658800" cy="658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13" name="Google Shape;113;p12"/>
          <p:cNvSpPr/>
          <p:nvPr/>
        </p:nvSpPr>
        <p:spPr>
          <a:xfrm flipH="1">
            <a:off x="7759616" y="443699"/>
            <a:ext cx="331500" cy="33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14" name="Google Shape;114;p12"/>
          <p:cNvSpPr/>
          <p:nvPr/>
        </p:nvSpPr>
        <p:spPr>
          <a:xfrm flipH="1">
            <a:off x="7925104" y="4"/>
            <a:ext cx="1218900" cy="1218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15" name="Google Shape;115;p12"/>
          <p:cNvSpPr/>
          <p:nvPr/>
        </p:nvSpPr>
        <p:spPr>
          <a:xfrm flipH="1">
            <a:off x="7878268" y="562339"/>
            <a:ext cx="94200" cy="94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16" name="Google Shape;116;p12"/>
          <p:cNvSpPr txBox="1"/>
          <p:nvPr>
            <p:ph idx="1" type="body"/>
          </p:nvPr>
        </p:nvSpPr>
        <p:spPr>
          <a:xfrm>
            <a:off x="255975" y="1547275"/>
            <a:ext cx="3639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117" name="Google Shape;117;p12"/>
          <p:cNvSpPr txBox="1"/>
          <p:nvPr>
            <p:ph idx="2" type="body"/>
          </p:nvPr>
        </p:nvSpPr>
        <p:spPr>
          <a:xfrm>
            <a:off x="444125" y="4243800"/>
            <a:ext cx="2402100" cy="457200"/>
          </a:xfrm>
          <a:prstGeom prst="rect">
            <a:avLst/>
          </a:prstGeom>
        </p:spPr>
        <p:txBody>
          <a:bodyPr anchorCtr="0" anchor="b"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118" name="Google Shape;118;p12"/>
          <p:cNvSpPr txBox="1"/>
          <p:nvPr>
            <p:ph idx="3" type="body"/>
          </p:nvPr>
        </p:nvSpPr>
        <p:spPr>
          <a:xfrm>
            <a:off x="3370950" y="4243800"/>
            <a:ext cx="2402100" cy="457200"/>
          </a:xfrm>
          <a:prstGeom prst="rect">
            <a:avLst/>
          </a:prstGeom>
        </p:spPr>
        <p:txBody>
          <a:bodyPr anchorCtr="0" anchor="b"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119" name="Google Shape;119;p12"/>
          <p:cNvSpPr txBox="1"/>
          <p:nvPr>
            <p:ph idx="4" type="body"/>
          </p:nvPr>
        </p:nvSpPr>
        <p:spPr>
          <a:xfrm>
            <a:off x="6297725" y="4243800"/>
            <a:ext cx="2402100" cy="457200"/>
          </a:xfrm>
          <a:prstGeom prst="rect">
            <a:avLst/>
          </a:prstGeom>
        </p:spPr>
        <p:txBody>
          <a:bodyPr anchorCtr="0" anchor="b"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120" name="Google Shape;120;p12"/>
          <p:cNvSpPr txBox="1"/>
          <p:nvPr>
            <p:ph idx="5" type="title"/>
          </p:nvPr>
        </p:nvSpPr>
        <p:spPr>
          <a:xfrm>
            <a:off x="444125" y="3094675"/>
            <a:ext cx="2402100" cy="369300"/>
          </a:xfrm>
          <a:prstGeom prst="rect">
            <a:avLst/>
          </a:prstGeom>
        </p:spPr>
        <p:txBody>
          <a:bodyPr anchorCtr="0" anchor="t" bIns="0" lIns="0" spcFirstLastPara="1" rIns="0" wrap="square" tIns="0">
            <a:spAutoFit/>
          </a:bodyPr>
          <a:lstStyle>
            <a:lvl1pPr lvl="0">
              <a:spcBef>
                <a:spcPts val="0"/>
              </a:spcBef>
              <a:spcAft>
                <a:spcPts val="0"/>
              </a:spcAft>
              <a:buNone/>
              <a:defRPr sz="24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21" name="Google Shape;121;p12"/>
          <p:cNvSpPr txBox="1"/>
          <p:nvPr>
            <p:ph idx="6" type="title"/>
          </p:nvPr>
        </p:nvSpPr>
        <p:spPr>
          <a:xfrm>
            <a:off x="3370950" y="3094675"/>
            <a:ext cx="2402100" cy="369300"/>
          </a:xfrm>
          <a:prstGeom prst="rect">
            <a:avLst/>
          </a:prstGeom>
        </p:spPr>
        <p:txBody>
          <a:bodyPr anchorCtr="0" anchor="t" bIns="0" lIns="0" spcFirstLastPara="1" rIns="0" wrap="square" tIns="0">
            <a:spAutoFit/>
          </a:bodyPr>
          <a:lstStyle>
            <a:lvl1pPr lvl="0">
              <a:spcBef>
                <a:spcPts val="0"/>
              </a:spcBef>
              <a:spcAft>
                <a:spcPts val="0"/>
              </a:spcAft>
              <a:buNone/>
              <a:defRPr sz="24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22" name="Google Shape;122;p12"/>
          <p:cNvSpPr txBox="1"/>
          <p:nvPr>
            <p:ph idx="7" type="title"/>
          </p:nvPr>
        </p:nvSpPr>
        <p:spPr>
          <a:xfrm>
            <a:off x="6297775" y="3094675"/>
            <a:ext cx="2402100" cy="369300"/>
          </a:xfrm>
          <a:prstGeom prst="rect">
            <a:avLst/>
          </a:prstGeom>
        </p:spPr>
        <p:txBody>
          <a:bodyPr anchorCtr="0" anchor="t" bIns="0" lIns="0" spcFirstLastPara="1" rIns="0" wrap="square" tIns="0">
            <a:spAutoFit/>
          </a:bodyPr>
          <a:lstStyle>
            <a:lvl1pPr lvl="0">
              <a:spcBef>
                <a:spcPts val="0"/>
              </a:spcBef>
              <a:spcAft>
                <a:spcPts val="0"/>
              </a:spcAft>
              <a:buNone/>
              <a:defRPr sz="24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6">
  <p:cSld name="BLANK_1_1_1_1_1_1_1_1_1_1_1_2_1_2_2">
    <p:spTree>
      <p:nvGrpSpPr>
        <p:cNvPr id="123" name="Shape 123"/>
        <p:cNvGrpSpPr/>
        <p:nvPr/>
      </p:nvGrpSpPr>
      <p:grpSpPr>
        <a:xfrm>
          <a:off x="0" y="0"/>
          <a:ext cx="0" cy="0"/>
          <a:chOff x="0" y="0"/>
          <a:chExt cx="0" cy="0"/>
        </a:xfrm>
      </p:grpSpPr>
      <p:sp>
        <p:nvSpPr>
          <p:cNvPr id="124" name="Google Shape;124;p13"/>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25" name="Google Shape;125;p13"/>
          <p:cNvSpPr txBox="1"/>
          <p:nvPr>
            <p:ph idx="1" type="body"/>
          </p:nvPr>
        </p:nvSpPr>
        <p:spPr>
          <a:xfrm>
            <a:off x="255975" y="1547275"/>
            <a:ext cx="3639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126" name="Google Shape;126;p13"/>
          <p:cNvSpPr txBox="1"/>
          <p:nvPr>
            <p:ph idx="2"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
        <p:nvSpPr>
          <p:cNvPr id="127" name="Google Shape;127;p13"/>
          <p:cNvSpPr txBox="1"/>
          <p:nvPr>
            <p:ph idx="3" type="title"/>
          </p:nvPr>
        </p:nvSpPr>
        <p:spPr>
          <a:xfrm>
            <a:off x="3622350" y="3410283"/>
            <a:ext cx="1899300" cy="714900"/>
          </a:xfrm>
          <a:prstGeom prst="rect">
            <a:avLst/>
          </a:prstGeom>
        </p:spPr>
        <p:txBody>
          <a:bodyPr anchorCtr="0" anchor="t" bIns="0" lIns="0" spcFirstLastPara="1" rIns="0" wrap="square" tIns="0">
            <a:spAutoFit/>
          </a:bodyPr>
          <a:lstStyle>
            <a:lvl1pPr lvl="0" algn="ctr">
              <a:spcBef>
                <a:spcPts val="0"/>
              </a:spcBef>
              <a:spcAft>
                <a:spcPts val="0"/>
              </a:spcAft>
              <a:buNone/>
              <a:defRPr sz="5600">
                <a:solidFill>
                  <a:schemeClr val="lt2"/>
                </a:solidFill>
              </a:defRPr>
            </a:lvl1pPr>
            <a:lvl2pPr lvl="1">
              <a:spcBef>
                <a:spcPts val="0"/>
              </a:spcBef>
              <a:spcAft>
                <a:spcPts val="0"/>
              </a:spcAft>
              <a:buNone/>
              <a:defRPr sz="5600"/>
            </a:lvl2pPr>
            <a:lvl3pPr lvl="2">
              <a:spcBef>
                <a:spcPts val="0"/>
              </a:spcBef>
              <a:spcAft>
                <a:spcPts val="0"/>
              </a:spcAft>
              <a:buNone/>
              <a:defRPr sz="5600"/>
            </a:lvl3pPr>
            <a:lvl4pPr lvl="3">
              <a:spcBef>
                <a:spcPts val="0"/>
              </a:spcBef>
              <a:spcAft>
                <a:spcPts val="0"/>
              </a:spcAft>
              <a:buNone/>
              <a:defRPr sz="5600"/>
            </a:lvl4pPr>
            <a:lvl5pPr lvl="4">
              <a:spcBef>
                <a:spcPts val="0"/>
              </a:spcBef>
              <a:spcAft>
                <a:spcPts val="0"/>
              </a:spcAft>
              <a:buNone/>
              <a:defRPr sz="5600"/>
            </a:lvl5pPr>
            <a:lvl6pPr lvl="5">
              <a:spcBef>
                <a:spcPts val="0"/>
              </a:spcBef>
              <a:spcAft>
                <a:spcPts val="0"/>
              </a:spcAft>
              <a:buNone/>
              <a:defRPr sz="5600"/>
            </a:lvl6pPr>
            <a:lvl7pPr lvl="6">
              <a:spcBef>
                <a:spcPts val="0"/>
              </a:spcBef>
              <a:spcAft>
                <a:spcPts val="0"/>
              </a:spcAft>
              <a:buNone/>
              <a:defRPr sz="5600"/>
            </a:lvl7pPr>
            <a:lvl8pPr lvl="7">
              <a:spcBef>
                <a:spcPts val="0"/>
              </a:spcBef>
              <a:spcAft>
                <a:spcPts val="0"/>
              </a:spcAft>
              <a:buNone/>
              <a:defRPr sz="5600"/>
            </a:lvl8pPr>
            <a:lvl9pPr lvl="8">
              <a:spcBef>
                <a:spcPts val="0"/>
              </a:spcBef>
              <a:spcAft>
                <a:spcPts val="0"/>
              </a:spcAft>
              <a:buNone/>
              <a:defRPr sz="5600"/>
            </a:lvl9pPr>
          </a:lstStyle>
          <a:p/>
        </p:txBody>
      </p:sp>
      <p:sp>
        <p:nvSpPr>
          <p:cNvPr id="128" name="Google Shape;128;p13"/>
          <p:cNvSpPr txBox="1"/>
          <p:nvPr>
            <p:ph idx="4" type="subTitle"/>
          </p:nvPr>
        </p:nvSpPr>
        <p:spPr>
          <a:xfrm>
            <a:off x="3729900" y="4217102"/>
            <a:ext cx="1684200" cy="275700"/>
          </a:xfrm>
          <a:prstGeom prst="rect">
            <a:avLst/>
          </a:prstGeom>
        </p:spPr>
        <p:txBody>
          <a:bodyPr anchorCtr="0" anchor="t" bIns="0" lIns="0" spcFirstLastPara="1" rIns="0" wrap="square" tIns="0">
            <a:noAutofit/>
          </a:bodyPr>
          <a:lstStyle>
            <a:lvl1pPr lvl="0" algn="ctr">
              <a:spcBef>
                <a:spcPts val="0"/>
              </a:spcBef>
              <a:spcAft>
                <a:spcPts val="0"/>
              </a:spcAft>
              <a:buNone/>
              <a:defRPr sz="1800"/>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
        <p:nvSpPr>
          <p:cNvPr id="129" name="Google Shape;129;p13"/>
          <p:cNvSpPr txBox="1"/>
          <p:nvPr>
            <p:ph idx="5" type="title"/>
          </p:nvPr>
        </p:nvSpPr>
        <p:spPr>
          <a:xfrm>
            <a:off x="574363" y="3410283"/>
            <a:ext cx="1899300" cy="714900"/>
          </a:xfrm>
          <a:prstGeom prst="rect">
            <a:avLst/>
          </a:prstGeom>
        </p:spPr>
        <p:txBody>
          <a:bodyPr anchorCtr="0" anchor="t" bIns="0" lIns="0" spcFirstLastPara="1" rIns="0" wrap="square" tIns="0">
            <a:spAutoFit/>
          </a:bodyPr>
          <a:lstStyle>
            <a:lvl1pPr lvl="0" algn="ctr">
              <a:spcBef>
                <a:spcPts val="0"/>
              </a:spcBef>
              <a:spcAft>
                <a:spcPts val="0"/>
              </a:spcAft>
              <a:buNone/>
              <a:defRPr sz="5600">
                <a:solidFill>
                  <a:schemeClr val="lt2"/>
                </a:solidFill>
              </a:defRPr>
            </a:lvl1pPr>
            <a:lvl2pPr lvl="1">
              <a:spcBef>
                <a:spcPts val="0"/>
              </a:spcBef>
              <a:spcAft>
                <a:spcPts val="0"/>
              </a:spcAft>
              <a:buNone/>
              <a:defRPr sz="5600"/>
            </a:lvl2pPr>
            <a:lvl3pPr lvl="2">
              <a:spcBef>
                <a:spcPts val="0"/>
              </a:spcBef>
              <a:spcAft>
                <a:spcPts val="0"/>
              </a:spcAft>
              <a:buNone/>
              <a:defRPr sz="5600"/>
            </a:lvl3pPr>
            <a:lvl4pPr lvl="3">
              <a:spcBef>
                <a:spcPts val="0"/>
              </a:spcBef>
              <a:spcAft>
                <a:spcPts val="0"/>
              </a:spcAft>
              <a:buNone/>
              <a:defRPr sz="5600"/>
            </a:lvl4pPr>
            <a:lvl5pPr lvl="4">
              <a:spcBef>
                <a:spcPts val="0"/>
              </a:spcBef>
              <a:spcAft>
                <a:spcPts val="0"/>
              </a:spcAft>
              <a:buNone/>
              <a:defRPr sz="5600"/>
            </a:lvl5pPr>
            <a:lvl6pPr lvl="5">
              <a:spcBef>
                <a:spcPts val="0"/>
              </a:spcBef>
              <a:spcAft>
                <a:spcPts val="0"/>
              </a:spcAft>
              <a:buNone/>
              <a:defRPr sz="5600"/>
            </a:lvl6pPr>
            <a:lvl7pPr lvl="6">
              <a:spcBef>
                <a:spcPts val="0"/>
              </a:spcBef>
              <a:spcAft>
                <a:spcPts val="0"/>
              </a:spcAft>
              <a:buNone/>
              <a:defRPr sz="5600"/>
            </a:lvl7pPr>
            <a:lvl8pPr lvl="7">
              <a:spcBef>
                <a:spcPts val="0"/>
              </a:spcBef>
              <a:spcAft>
                <a:spcPts val="0"/>
              </a:spcAft>
              <a:buNone/>
              <a:defRPr sz="5600"/>
            </a:lvl8pPr>
            <a:lvl9pPr lvl="8">
              <a:spcBef>
                <a:spcPts val="0"/>
              </a:spcBef>
              <a:spcAft>
                <a:spcPts val="0"/>
              </a:spcAft>
              <a:buNone/>
              <a:defRPr sz="5600"/>
            </a:lvl9pPr>
          </a:lstStyle>
          <a:p/>
        </p:txBody>
      </p:sp>
      <p:sp>
        <p:nvSpPr>
          <p:cNvPr id="130" name="Google Shape;130;p13"/>
          <p:cNvSpPr txBox="1"/>
          <p:nvPr>
            <p:ph idx="6" type="subTitle"/>
          </p:nvPr>
        </p:nvSpPr>
        <p:spPr>
          <a:xfrm>
            <a:off x="681913" y="4217102"/>
            <a:ext cx="1684200" cy="275700"/>
          </a:xfrm>
          <a:prstGeom prst="rect">
            <a:avLst/>
          </a:prstGeom>
        </p:spPr>
        <p:txBody>
          <a:bodyPr anchorCtr="0" anchor="t" bIns="0" lIns="0" spcFirstLastPara="1" rIns="0" wrap="square" tIns="0">
            <a:noAutofit/>
          </a:bodyPr>
          <a:lstStyle>
            <a:lvl1pPr lvl="0" algn="ctr">
              <a:spcBef>
                <a:spcPts val="0"/>
              </a:spcBef>
              <a:spcAft>
                <a:spcPts val="0"/>
              </a:spcAft>
              <a:buNone/>
              <a:defRPr sz="1800"/>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
        <p:nvSpPr>
          <p:cNvPr id="131" name="Google Shape;131;p13"/>
          <p:cNvSpPr txBox="1"/>
          <p:nvPr>
            <p:ph idx="7" type="title"/>
          </p:nvPr>
        </p:nvSpPr>
        <p:spPr>
          <a:xfrm>
            <a:off x="6670325" y="3410283"/>
            <a:ext cx="1899300" cy="714900"/>
          </a:xfrm>
          <a:prstGeom prst="rect">
            <a:avLst/>
          </a:prstGeom>
        </p:spPr>
        <p:txBody>
          <a:bodyPr anchorCtr="0" anchor="t" bIns="0" lIns="0" spcFirstLastPara="1" rIns="0" wrap="square" tIns="0">
            <a:spAutoFit/>
          </a:bodyPr>
          <a:lstStyle>
            <a:lvl1pPr lvl="0" algn="ctr">
              <a:spcBef>
                <a:spcPts val="0"/>
              </a:spcBef>
              <a:spcAft>
                <a:spcPts val="0"/>
              </a:spcAft>
              <a:buNone/>
              <a:defRPr sz="5600">
                <a:solidFill>
                  <a:schemeClr val="lt2"/>
                </a:solidFill>
              </a:defRPr>
            </a:lvl1pPr>
            <a:lvl2pPr lvl="1">
              <a:spcBef>
                <a:spcPts val="0"/>
              </a:spcBef>
              <a:spcAft>
                <a:spcPts val="0"/>
              </a:spcAft>
              <a:buNone/>
              <a:defRPr sz="5600"/>
            </a:lvl2pPr>
            <a:lvl3pPr lvl="2">
              <a:spcBef>
                <a:spcPts val="0"/>
              </a:spcBef>
              <a:spcAft>
                <a:spcPts val="0"/>
              </a:spcAft>
              <a:buNone/>
              <a:defRPr sz="5600"/>
            </a:lvl3pPr>
            <a:lvl4pPr lvl="3">
              <a:spcBef>
                <a:spcPts val="0"/>
              </a:spcBef>
              <a:spcAft>
                <a:spcPts val="0"/>
              </a:spcAft>
              <a:buNone/>
              <a:defRPr sz="5600"/>
            </a:lvl4pPr>
            <a:lvl5pPr lvl="4">
              <a:spcBef>
                <a:spcPts val="0"/>
              </a:spcBef>
              <a:spcAft>
                <a:spcPts val="0"/>
              </a:spcAft>
              <a:buNone/>
              <a:defRPr sz="5600"/>
            </a:lvl5pPr>
            <a:lvl6pPr lvl="5">
              <a:spcBef>
                <a:spcPts val="0"/>
              </a:spcBef>
              <a:spcAft>
                <a:spcPts val="0"/>
              </a:spcAft>
              <a:buNone/>
              <a:defRPr sz="5600"/>
            </a:lvl6pPr>
            <a:lvl7pPr lvl="6">
              <a:spcBef>
                <a:spcPts val="0"/>
              </a:spcBef>
              <a:spcAft>
                <a:spcPts val="0"/>
              </a:spcAft>
              <a:buNone/>
              <a:defRPr sz="5600"/>
            </a:lvl7pPr>
            <a:lvl8pPr lvl="7">
              <a:spcBef>
                <a:spcPts val="0"/>
              </a:spcBef>
              <a:spcAft>
                <a:spcPts val="0"/>
              </a:spcAft>
              <a:buNone/>
              <a:defRPr sz="5600"/>
            </a:lvl8pPr>
            <a:lvl9pPr lvl="8">
              <a:spcBef>
                <a:spcPts val="0"/>
              </a:spcBef>
              <a:spcAft>
                <a:spcPts val="0"/>
              </a:spcAft>
              <a:buNone/>
              <a:defRPr sz="5600"/>
            </a:lvl9pPr>
          </a:lstStyle>
          <a:p/>
        </p:txBody>
      </p:sp>
      <p:sp>
        <p:nvSpPr>
          <p:cNvPr id="132" name="Google Shape;132;p13"/>
          <p:cNvSpPr txBox="1"/>
          <p:nvPr>
            <p:ph idx="8" type="subTitle"/>
          </p:nvPr>
        </p:nvSpPr>
        <p:spPr>
          <a:xfrm>
            <a:off x="6777875" y="4217102"/>
            <a:ext cx="1684200" cy="275700"/>
          </a:xfrm>
          <a:prstGeom prst="rect">
            <a:avLst/>
          </a:prstGeom>
        </p:spPr>
        <p:txBody>
          <a:bodyPr anchorCtr="0" anchor="t" bIns="0" lIns="0" spcFirstLastPara="1" rIns="0" wrap="square" tIns="0">
            <a:noAutofit/>
          </a:bodyPr>
          <a:lstStyle>
            <a:lvl1pPr lvl="0" algn="ctr">
              <a:spcBef>
                <a:spcPts val="0"/>
              </a:spcBef>
              <a:spcAft>
                <a:spcPts val="0"/>
              </a:spcAft>
              <a:buNone/>
              <a:defRPr sz="1800"/>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7">
  <p:cSld name="BLANK_1_1_1_1_1_1_1_1_1_1_1_2_1_2_2_1">
    <p:bg>
      <p:bgPr>
        <a:solidFill>
          <a:schemeClr val="dk2"/>
        </a:solidFill>
      </p:bgPr>
    </p:bg>
    <p:spTree>
      <p:nvGrpSpPr>
        <p:cNvPr id="133" name="Shape 133"/>
        <p:cNvGrpSpPr/>
        <p:nvPr/>
      </p:nvGrpSpPr>
      <p:grpSpPr>
        <a:xfrm>
          <a:off x="0" y="0"/>
          <a:ext cx="0" cy="0"/>
          <a:chOff x="0" y="0"/>
          <a:chExt cx="0" cy="0"/>
        </a:xfrm>
      </p:grpSpPr>
      <p:sp>
        <p:nvSpPr>
          <p:cNvPr id="134" name="Google Shape;134;p14"/>
          <p:cNvSpPr/>
          <p:nvPr/>
        </p:nvSpPr>
        <p:spPr>
          <a:xfrm>
            <a:off x="0" y="1218975"/>
            <a:ext cx="9144000" cy="392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35" name="Google Shape;135;p14"/>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36" name="Google Shape;136;p14"/>
          <p:cNvSpPr txBox="1"/>
          <p:nvPr>
            <p:ph idx="1" type="body"/>
          </p:nvPr>
        </p:nvSpPr>
        <p:spPr>
          <a:xfrm>
            <a:off x="255975" y="1547275"/>
            <a:ext cx="3639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137" name="Google Shape;137;p14"/>
          <p:cNvSpPr/>
          <p:nvPr/>
        </p:nvSpPr>
        <p:spPr>
          <a:xfrm flipH="1">
            <a:off x="7595967" y="280050"/>
            <a:ext cx="658800" cy="658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38" name="Google Shape;138;p14"/>
          <p:cNvSpPr/>
          <p:nvPr/>
        </p:nvSpPr>
        <p:spPr>
          <a:xfrm flipH="1">
            <a:off x="7759616" y="443699"/>
            <a:ext cx="331500" cy="33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39" name="Google Shape;139;p14"/>
          <p:cNvSpPr/>
          <p:nvPr/>
        </p:nvSpPr>
        <p:spPr>
          <a:xfrm flipH="1">
            <a:off x="7925104" y="4"/>
            <a:ext cx="1218900" cy="1218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40" name="Google Shape;140;p14"/>
          <p:cNvSpPr/>
          <p:nvPr/>
        </p:nvSpPr>
        <p:spPr>
          <a:xfrm flipH="1">
            <a:off x="7878268" y="562339"/>
            <a:ext cx="94200" cy="94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2"/>
              </a:solidFill>
              <a:latin typeface="Montserrat"/>
              <a:ea typeface="Montserrat"/>
              <a:cs typeface="Montserrat"/>
              <a:sym typeface="Montserrat"/>
            </a:endParaRPr>
          </a:p>
        </p:txBody>
      </p:sp>
      <p:sp>
        <p:nvSpPr>
          <p:cNvPr id="141" name="Google Shape;141;p14"/>
          <p:cNvSpPr txBox="1"/>
          <p:nvPr>
            <p:ph idx="2" type="title"/>
          </p:nvPr>
        </p:nvSpPr>
        <p:spPr>
          <a:xfrm>
            <a:off x="3622350" y="3410283"/>
            <a:ext cx="1899300" cy="714900"/>
          </a:xfrm>
          <a:prstGeom prst="rect">
            <a:avLst/>
          </a:prstGeom>
        </p:spPr>
        <p:txBody>
          <a:bodyPr anchorCtr="0" anchor="t" bIns="0" lIns="0" spcFirstLastPara="1" rIns="0" wrap="square" tIns="0">
            <a:spAutoFit/>
          </a:bodyPr>
          <a:lstStyle>
            <a:lvl1pPr lvl="0" algn="ctr">
              <a:spcBef>
                <a:spcPts val="0"/>
              </a:spcBef>
              <a:spcAft>
                <a:spcPts val="0"/>
              </a:spcAft>
              <a:buNone/>
              <a:defRPr sz="5600">
                <a:solidFill>
                  <a:schemeClr val="lt2"/>
                </a:solidFill>
              </a:defRPr>
            </a:lvl1pPr>
            <a:lvl2pPr lvl="1">
              <a:spcBef>
                <a:spcPts val="0"/>
              </a:spcBef>
              <a:spcAft>
                <a:spcPts val="0"/>
              </a:spcAft>
              <a:buNone/>
              <a:defRPr sz="5600"/>
            </a:lvl2pPr>
            <a:lvl3pPr lvl="2">
              <a:spcBef>
                <a:spcPts val="0"/>
              </a:spcBef>
              <a:spcAft>
                <a:spcPts val="0"/>
              </a:spcAft>
              <a:buNone/>
              <a:defRPr sz="5600"/>
            </a:lvl3pPr>
            <a:lvl4pPr lvl="3">
              <a:spcBef>
                <a:spcPts val="0"/>
              </a:spcBef>
              <a:spcAft>
                <a:spcPts val="0"/>
              </a:spcAft>
              <a:buNone/>
              <a:defRPr sz="5600"/>
            </a:lvl4pPr>
            <a:lvl5pPr lvl="4">
              <a:spcBef>
                <a:spcPts val="0"/>
              </a:spcBef>
              <a:spcAft>
                <a:spcPts val="0"/>
              </a:spcAft>
              <a:buNone/>
              <a:defRPr sz="5600"/>
            </a:lvl5pPr>
            <a:lvl6pPr lvl="5">
              <a:spcBef>
                <a:spcPts val="0"/>
              </a:spcBef>
              <a:spcAft>
                <a:spcPts val="0"/>
              </a:spcAft>
              <a:buNone/>
              <a:defRPr sz="5600"/>
            </a:lvl6pPr>
            <a:lvl7pPr lvl="6">
              <a:spcBef>
                <a:spcPts val="0"/>
              </a:spcBef>
              <a:spcAft>
                <a:spcPts val="0"/>
              </a:spcAft>
              <a:buNone/>
              <a:defRPr sz="5600"/>
            </a:lvl7pPr>
            <a:lvl8pPr lvl="7">
              <a:spcBef>
                <a:spcPts val="0"/>
              </a:spcBef>
              <a:spcAft>
                <a:spcPts val="0"/>
              </a:spcAft>
              <a:buNone/>
              <a:defRPr sz="5600"/>
            </a:lvl8pPr>
            <a:lvl9pPr lvl="8">
              <a:spcBef>
                <a:spcPts val="0"/>
              </a:spcBef>
              <a:spcAft>
                <a:spcPts val="0"/>
              </a:spcAft>
              <a:buNone/>
              <a:defRPr sz="5600"/>
            </a:lvl9pPr>
          </a:lstStyle>
          <a:p/>
        </p:txBody>
      </p:sp>
      <p:sp>
        <p:nvSpPr>
          <p:cNvPr id="142" name="Google Shape;142;p14"/>
          <p:cNvSpPr txBox="1"/>
          <p:nvPr>
            <p:ph idx="3" type="subTitle"/>
          </p:nvPr>
        </p:nvSpPr>
        <p:spPr>
          <a:xfrm>
            <a:off x="3729900" y="4217102"/>
            <a:ext cx="1684200" cy="275700"/>
          </a:xfrm>
          <a:prstGeom prst="rect">
            <a:avLst/>
          </a:prstGeom>
        </p:spPr>
        <p:txBody>
          <a:bodyPr anchorCtr="0" anchor="t" bIns="0" lIns="0" spcFirstLastPara="1" rIns="0" wrap="square" tIns="0">
            <a:noAutofit/>
          </a:bodyPr>
          <a:lstStyle>
            <a:lvl1pPr lvl="0" algn="ctr">
              <a:spcBef>
                <a:spcPts val="0"/>
              </a:spcBef>
              <a:spcAft>
                <a:spcPts val="0"/>
              </a:spcAft>
              <a:buNone/>
              <a:defRPr sz="1800"/>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
        <p:nvSpPr>
          <p:cNvPr id="143" name="Google Shape;143;p14"/>
          <p:cNvSpPr txBox="1"/>
          <p:nvPr>
            <p:ph idx="4" type="title"/>
          </p:nvPr>
        </p:nvSpPr>
        <p:spPr>
          <a:xfrm>
            <a:off x="574363" y="3410283"/>
            <a:ext cx="1899300" cy="714900"/>
          </a:xfrm>
          <a:prstGeom prst="rect">
            <a:avLst/>
          </a:prstGeom>
        </p:spPr>
        <p:txBody>
          <a:bodyPr anchorCtr="0" anchor="t" bIns="0" lIns="0" spcFirstLastPara="1" rIns="0" wrap="square" tIns="0">
            <a:spAutoFit/>
          </a:bodyPr>
          <a:lstStyle>
            <a:lvl1pPr lvl="0" algn="ctr">
              <a:spcBef>
                <a:spcPts val="0"/>
              </a:spcBef>
              <a:spcAft>
                <a:spcPts val="0"/>
              </a:spcAft>
              <a:buNone/>
              <a:defRPr sz="5600">
                <a:solidFill>
                  <a:schemeClr val="lt2"/>
                </a:solidFill>
              </a:defRPr>
            </a:lvl1pPr>
            <a:lvl2pPr lvl="1">
              <a:spcBef>
                <a:spcPts val="0"/>
              </a:spcBef>
              <a:spcAft>
                <a:spcPts val="0"/>
              </a:spcAft>
              <a:buNone/>
              <a:defRPr sz="5600"/>
            </a:lvl2pPr>
            <a:lvl3pPr lvl="2">
              <a:spcBef>
                <a:spcPts val="0"/>
              </a:spcBef>
              <a:spcAft>
                <a:spcPts val="0"/>
              </a:spcAft>
              <a:buNone/>
              <a:defRPr sz="5600"/>
            </a:lvl3pPr>
            <a:lvl4pPr lvl="3">
              <a:spcBef>
                <a:spcPts val="0"/>
              </a:spcBef>
              <a:spcAft>
                <a:spcPts val="0"/>
              </a:spcAft>
              <a:buNone/>
              <a:defRPr sz="5600"/>
            </a:lvl4pPr>
            <a:lvl5pPr lvl="4">
              <a:spcBef>
                <a:spcPts val="0"/>
              </a:spcBef>
              <a:spcAft>
                <a:spcPts val="0"/>
              </a:spcAft>
              <a:buNone/>
              <a:defRPr sz="5600"/>
            </a:lvl5pPr>
            <a:lvl6pPr lvl="5">
              <a:spcBef>
                <a:spcPts val="0"/>
              </a:spcBef>
              <a:spcAft>
                <a:spcPts val="0"/>
              </a:spcAft>
              <a:buNone/>
              <a:defRPr sz="5600"/>
            </a:lvl6pPr>
            <a:lvl7pPr lvl="6">
              <a:spcBef>
                <a:spcPts val="0"/>
              </a:spcBef>
              <a:spcAft>
                <a:spcPts val="0"/>
              </a:spcAft>
              <a:buNone/>
              <a:defRPr sz="5600"/>
            </a:lvl7pPr>
            <a:lvl8pPr lvl="7">
              <a:spcBef>
                <a:spcPts val="0"/>
              </a:spcBef>
              <a:spcAft>
                <a:spcPts val="0"/>
              </a:spcAft>
              <a:buNone/>
              <a:defRPr sz="5600"/>
            </a:lvl8pPr>
            <a:lvl9pPr lvl="8">
              <a:spcBef>
                <a:spcPts val="0"/>
              </a:spcBef>
              <a:spcAft>
                <a:spcPts val="0"/>
              </a:spcAft>
              <a:buNone/>
              <a:defRPr sz="5600"/>
            </a:lvl9pPr>
          </a:lstStyle>
          <a:p/>
        </p:txBody>
      </p:sp>
      <p:sp>
        <p:nvSpPr>
          <p:cNvPr id="144" name="Google Shape;144;p14"/>
          <p:cNvSpPr txBox="1"/>
          <p:nvPr>
            <p:ph idx="5" type="subTitle"/>
          </p:nvPr>
        </p:nvSpPr>
        <p:spPr>
          <a:xfrm>
            <a:off x="681913" y="4217102"/>
            <a:ext cx="1684200" cy="275700"/>
          </a:xfrm>
          <a:prstGeom prst="rect">
            <a:avLst/>
          </a:prstGeom>
        </p:spPr>
        <p:txBody>
          <a:bodyPr anchorCtr="0" anchor="t" bIns="0" lIns="0" spcFirstLastPara="1" rIns="0" wrap="square" tIns="0">
            <a:noAutofit/>
          </a:bodyPr>
          <a:lstStyle>
            <a:lvl1pPr lvl="0" algn="ctr">
              <a:spcBef>
                <a:spcPts val="0"/>
              </a:spcBef>
              <a:spcAft>
                <a:spcPts val="0"/>
              </a:spcAft>
              <a:buNone/>
              <a:defRPr sz="1800"/>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
        <p:nvSpPr>
          <p:cNvPr id="145" name="Google Shape;145;p14"/>
          <p:cNvSpPr txBox="1"/>
          <p:nvPr>
            <p:ph idx="6" type="title"/>
          </p:nvPr>
        </p:nvSpPr>
        <p:spPr>
          <a:xfrm>
            <a:off x="6670325" y="3410283"/>
            <a:ext cx="1899300" cy="714900"/>
          </a:xfrm>
          <a:prstGeom prst="rect">
            <a:avLst/>
          </a:prstGeom>
        </p:spPr>
        <p:txBody>
          <a:bodyPr anchorCtr="0" anchor="t" bIns="91425" lIns="91425" spcFirstLastPara="1" rIns="91425" wrap="square" tIns="91425">
            <a:spAutoFit/>
          </a:bodyPr>
          <a:lstStyle>
            <a:lvl1pPr lvl="0" algn="ctr">
              <a:spcBef>
                <a:spcPts val="0"/>
              </a:spcBef>
              <a:spcAft>
                <a:spcPts val="0"/>
              </a:spcAft>
              <a:buNone/>
              <a:defRPr sz="5600">
                <a:solidFill>
                  <a:schemeClr val="lt2"/>
                </a:solidFill>
              </a:defRPr>
            </a:lvl1pPr>
            <a:lvl2pPr lvl="1">
              <a:spcBef>
                <a:spcPts val="0"/>
              </a:spcBef>
              <a:spcAft>
                <a:spcPts val="0"/>
              </a:spcAft>
              <a:buNone/>
              <a:defRPr sz="5600"/>
            </a:lvl2pPr>
            <a:lvl3pPr lvl="2">
              <a:spcBef>
                <a:spcPts val="0"/>
              </a:spcBef>
              <a:spcAft>
                <a:spcPts val="0"/>
              </a:spcAft>
              <a:buNone/>
              <a:defRPr sz="5600"/>
            </a:lvl3pPr>
            <a:lvl4pPr lvl="3">
              <a:spcBef>
                <a:spcPts val="0"/>
              </a:spcBef>
              <a:spcAft>
                <a:spcPts val="0"/>
              </a:spcAft>
              <a:buNone/>
              <a:defRPr sz="5600"/>
            </a:lvl4pPr>
            <a:lvl5pPr lvl="4">
              <a:spcBef>
                <a:spcPts val="0"/>
              </a:spcBef>
              <a:spcAft>
                <a:spcPts val="0"/>
              </a:spcAft>
              <a:buNone/>
              <a:defRPr sz="5600"/>
            </a:lvl5pPr>
            <a:lvl6pPr lvl="5">
              <a:spcBef>
                <a:spcPts val="0"/>
              </a:spcBef>
              <a:spcAft>
                <a:spcPts val="0"/>
              </a:spcAft>
              <a:buNone/>
              <a:defRPr sz="5600"/>
            </a:lvl6pPr>
            <a:lvl7pPr lvl="6">
              <a:spcBef>
                <a:spcPts val="0"/>
              </a:spcBef>
              <a:spcAft>
                <a:spcPts val="0"/>
              </a:spcAft>
              <a:buNone/>
              <a:defRPr sz="5600"/>
            </a:lvl7pPr>
            <a:lvl8pPr lvl="7">
              <a:spcBef>
                <a:spcPts val="0"/>
              </a:spcBef>
              <a:spcAft>
                <a:spcPts val="0"/>
              </a:spcAft>
              <a:buNone/>
              <a:defRPr sz="5600"/>
            </a:lvl8pPr>
            <a:lvl9pPr lvl="8">
              <a:spcBef>
                <a:spcPts val="0"/>
              </a:spcBef>
              <a:spcAft>
                <a:spcPts val="0"/>
              </a:spcAft>
              <a:buNone/>
              <a:defRPr sz="5600"/>
            </a:lvl9pPr>
          </a:lstStyle>
          <a:p/>
        </p:txBody>
      </p:sp>
      <p:sp>
        <p:nvSpPr>
          <p:cNvPr id="146" name="Google Shape;146;p14"/>
          <p:cNvSpPr txBox="1"/>
          <p:nvPr>
            <p:ph idx="7" type="subTitle"/>
          </p:nvPr>
        </p:nvSpPr>
        <p:spPr>
          <a:xfrm>
            <a:off x="6777875" y="4217102"/>
            <a:ext cx="1684200" cy="275700"/>
          </a:xfrm>
          <a:prstGeom prst="rect">
            <a:avLst/>
          </a:prstGeom>
        </p:spPr>
        <p:txBody>
          <a:bodyPr anchorCtr="0" anchor="t" bIns="0" lIns="0" spcFirstLastPara="1" rIns="0" wrap="square" tIns="0">
            <a:noAutofit/>
          </a:bodyPr>
          <a:lstStyle>
            <a:lvl1pPr lvl="0" algn="ctr">
              <a:spcBef>
                <a:spcPts val="0"/>
              </a:spcBef>
              <a:spcAft>
                <a:spcPts val="0"/>
              </a:spcAft>
              <a:buNone/>
              <a:defRPr sz="1800"/>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8">
  <p:cSld name="BLANK_1_1_1_1_1_1_1_1_1_1_1_2_1_5">
    <p:bg>
      <p:bgPr>
        <a:solidFill>
          <a:schemeClr val="lt1"/>
        </a:solidFill>
      </p:bgPr>
    </p:bg>
    <p:spTree>
      <p:nvGrpSpPr>
        <p:cNvPr id="147" name="Shape 147"/>
        <p:cNvGrpSpPr/>
        <p:nvPr/>
      </p:nvGrpSpPr>
      <p:grpSpPr>
        <a:xfrm>
          <a:off x="0" y="0"/>
          <a:ext cx="0" cy="0"/>
          <a:chOff x="0" y="0"/>
          <a:chExt cx="0" cy="0"/>
        </a:xfrm>
      </p:grpSpPr>
      <p:sp>
        <p:nvSpPr>
          <p:cNvPr id="148" name="Google Shape;148;p15"/>
          <p:cNvSpPr/>
          <p:nvPr/>
        </p:nvSpPr>
        <p:spPr>
          <a:xfrm>
            <a:off x="8141300" y="200278"/>
            <a:ext cx="823800" cy="19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9" name="Google Shape;149;p15"/>
          <p:cNvSpPr/>
          <p:nvPr/>
        </p:nvSpPr>
        <p:spPr>
          <a:xfrm>
            <a:off x="0" y="1218975"/>
            <a:ext cx="9144000" cy="392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50" name="Google Shape;150;p15"/>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51" name="Google Shape;151;p15"/>
          <p:cNvSpPr/>
          <p:nvPr/>
        </p:nvSpPr>
        <p:spPr>
          <a:xfrm>
            <a:off x="7643840" y="0"/>
            <a:ext cx="658800" cy="658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52" name="Google Shape;152;p15"/>
          <p:cNvSpPr/>
          <p:nvPr/>
        </p:nvSpPr>
        <p:spPr>
          <a:xfrm>
            <a:off x="7312266" y="887434"/>
            <a:ext cx="331500" cy="33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53" name="Google Shape;153;p15"/>
          <p:cNvSpPr/>
          <p:nvPr/>
        </p:nvSpPr>
        <p:spPr>
          <a:xfrm>
            <a:off x="8302516" y="377490"/>
            <a:ext cx="841500" cy="84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54" name="Google Shape;154;p15"/>
          <p:cNvSpPr/>
          <p:nvPr/>
        </p:nvSpPr>
        <p:spPr>
          <a:xfrm>
            <a:off x="8676264" y="751239"/>
            <a:ext cx="94200" cy="94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cxnSp>
        <p:nvCxnSpPr>
          <p:cNvPr id="155" name="Google Shape;155;p15"/>
          <p:cNvCxnSpPr>
            <a:stCxn id="154" idx="7"/>
            <a:endCxn id="151" idx="7"/>
          </p:cNvCxnSpPr>
          <p:nvPr/>
        </p:nvCxnSpPr>
        <p:spPr>
          <a:xfrm rot="10800000">
            <a:off x="8206169" y="96334"/>
            <a:ext cx="550500" cy="668700"/>
          </a:xfrm>
          <a:prstGeom prst="straightConnector1">
            <a:avLst/>
          </a:prstGeom>
          <a:noFill/>
          <a:ln cap="flat" cmpd="sng" w="9525">
            <a:solidFill>
              <a:schemeClr val="dk1"/>
            </a:solidFill>
            <a:prstDash val="solid"/>
            <a:round/>
            <a:headEnd len="med" w="med" type="none"/>
            <a:tailEnd len="med" w="med" type="none"/>
          </a:ln>
        </p:spPr>
      </p:cxnSp>
      <p:cxnSp>
        <p:nvCxnSpPr>
          <p:cNvPr id="156" name="Google Shape;156;p15"/>
          <p:cNvCxnSpPr>
            <a:stCxn id="154" idx="4"/>
          </p:cNvCxnSpPr>
          <p:nvPr/>
        </p:nvCxnSpPr>
        <p:spPr>
          <a:xfrm flipH="1">
            <a:off x="7517364" y="845439"/>
            <a:ext cx="1206000" cy="369600"/>
          </a:xfrm>
          <a:prstGeom prst="straightConnector1">
            <a:avLst/>
          </a:prstGeom>
          <a:noFill/>
          <a:ln cap="flat" cmpd="sng" w="9525">
            <a:solidFill>
              <a:schemeClr val="dk1"/>
            </a:solidFill>
            <a:prstDash val="solid"/>
            <a:round/>
            <a:headEnd len="med" w="med" type="none"/>
            <a:tailEnd len="med" w="med" type="none"/>
          </a:ln>
        </p:spPr>
      </p:cxnSp>
      <p:cxnSp>
        <p:nvCxnSpPr>
          <p:cNvPr id="157" name="Google Shape;157;p15"/>
          <p:cNvCxnSpPr/>
          <p:nvPr/>
        </p:nvCxnSpPr>
        <p:spPr>
          <a:xfrm flipH="1" rot="10800000">
            <a:off x="7323426" y="233734"/>
            <a:ext cx="335400" cy="759900"/>
          </a:xfrm>
          <a:prstGeom prst="straightConnector1">
            <a:avLst/>
          </a:prstGeom>
          <a:noFill/>
          <a:ln cap="flat" cmpd="sng" w="9525">
            <a:solidFill>
              <a:schemeClr val="dk1"/>
            </a:solidFill>
            <a:prstDash val="solid"/>
            <a:round/>
            <a:headEnd len="med" w="med" type="none"/>
            <a:tailEnd len="med" w="med" type="none"/>
          </a:ln>
        </p:spPr>
      </p:cxnSp>
      <p:sp>
        <p:nvSpPr>
          <p:cNvPr id="158" name="Google Shape;158;p15"/>
          <p:cNvSpPr txBox="1"/>
          <p:nvPr>
            <p:ph idx="1" type="body"/>
          </p:nvPr>
        </p:nvSpPr>
        <p:spPr>
          <a:xfrm>
            <a:off x="255975" y="1547275"/>
            <a:ext cx="3639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159" name="Google Shape;159;p15"/>
          <p:cNvSpPr txBox="1"/>
          <p:nvPr>
            <p:ph idx="2" type="title"/>
          </p:nvPr>
        </p:nvSpPr>
        <p:spPr>
          <a:xfrm>
            <a:off x="112425" y="3522983"/>
            <a:ext cx="1899300" cy="714900"/>
          </a:xfrm>
          <a:prstGeom prst="rect">
            <a:avLst/>
          </a:prstGeom>
        </p:spPr>
        <p:txBody>
          <a:bodyPr anchorCtr="0" anchor="t" bIns="0" lIns="0" spcFirstLastPara="1" rIns="0" wrap="square" tIns="0">
            <a:spAutoFit/>
          </a:bodyPr>
          <a:lstStyle>
            <a:lvl1pPr lvl="0" algn="ctr">
              <a:spcBef>
                <a:spcPts val="0"/>
              </a:spcBef>
              <a:spcAft>
                <a:spcPts val="0"/>
              </a:spcAft>
              <a:buNone/>
              <a:defRPr>
                <a:solidFill>
                  <a:schemeClr val="lt2"/>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160" name="Google Shape;160;p15"/>
          <p:cNvSpPr txBox="1"/>
          <p:nvPr>
            <p:ph idx="3" type="subTitle"/>
          </p:nvPr>
        </p:nvSpPr>
        <p:spPr>
          <a:xfrm>
            <a:off x="459075" y="4178725"/>
            <a:ext cx="1206000" cy="275700"/>
          </a:xfrm>
          <a:prstGeom prst="rect">
            <a:avLst/>
          </a:prstGeom>
        </p:spPr>
        <p:txBody>
          <a:bodyPr anchorCtr="0" anchor="t" bIns="0" lIns="0" spcFirstLastPara="1" rIns="0" wrap="square" tIns="0">
            <a:noAutofit/>
          </a:bodyPr>
          <a:lstStyle>
            <a:lvl1pPr lvl="0" algn="ctr">
              <a:spcBef>
                <a:spcPts val="0"/>
              </a:spcBef>
              <a:spcAft>
                <a:spcPts val="0"/>
              </a:spcAft>
              <a:buNone/>
              <a:defRPr sz="900"/>
            </a:lvl1pPr>
            <a:lvl2pPr lvl="1">
              <a:spcBef>
                <a:spcPts val="0"/>
              </a:spcBef>
              <a:spcAft>
                <a:spcPts val="0"/>
              </a:spcAft>
              <a:buClr>
                <a:schemeClr val="dk1"/>
              </a:buClr>
              <a:buSzPts val="900"/>
              <a:buFont typeface="Montserrat"/>
              <a:buNone/>
              <a:defRPr sz="900">
                <a:solidFill>
                  <a:schemeClr val="dk1"/>
                </a:solidFill>
              </a:defRPr>
            </a:lvl2pPr>
            <a:lvl3pPr lvl="2">
              <a:spcBef>
                <a:spcPts val="0"/>
              </a:spcBef>
              <a:spcAft>
                <a:spcPts val="0"/>
              </a:spcAft>
              <a:buClr>
                <a:schemeClr val="dk1"/>
              </a:buClr>
              <a:buSzPts val="900"/>
              <a:buFont typeface="Montserrat"/>
              <a:buNone/>
              <a:defRPr sz="900">
                <a:solidFill>
                  <a:schemeClr val="dk1"/>
                </a:solidFill>
              </a:defRPr>
            </a:lvl3pPr>
            <a:lvl4pPr lvl="3">
              <a:spcBef>
                <a:spcPts val="0"/>
              </a:spcBef>
              <a:spcAft>
                <a:spcPts val="0"/>
              </a:spcAft>
              <a:buClr>
                <a:schemeClr val="dk1"/>
              </a:buClr>
              <a:buSzPts val="900"/>
              <a:buFont typeface="Montserrat"/>
              <a:buNone/>
              <a:defRPr sz="900">
                <a:solidFill>
                  <a:schemeClr val="dk1"/>
                </a:solidFill>
              </a:defRPr>
            </a:lvl4pPr>
            <a:lvl5pPr lvl="4">
              <a:spcBef>
                <a:spcPts val="0"/>
              </a:spcBef>
              <a:spcAft>
                <a:spcPts val="0"/>
              </a:spcAft>
              <a:buClr>
                <a:schemeClr val="dk1"/>
              </a:buClr>
              <a:buSzPts val="900"/>
              <a:buFont typeface="Montserrat"/>
              <a:buNone/>
              <a:defRPr sz="900">
                <a:solidFill>
                  <a:schemeClr val="dk1"/>
                </a:solidFill>
              </a:defRPr>
            </a:lvl5pPr>
            <a:lvl6pPr lvl="5">
              <a:spcBef>
                <a:spcPts val="0"/>
              </a:spcBef>
              <a:spcAft>
                <a:spcPts val="0"/>
              </a:spcAft>
              <a:buClr>
                <a:schemeClr val="dk1"/>
              </a:buClr>
              <a:buSzPts val="900"/>
              <a:buFont typeface="Montserrat"/>
              <a:buNone/>
              <a:defRPr sz="900">
                <a:solidFill>
                  <a:schemeClr val="dk1"/>
                </a:solidFill>
              </a:defRPr>
            </a:lvl6pPr>
            <a:lvl7pPr lvl="6">
              <a:spcBef>
                <a:spcPts val="0"/>
              </a:spcBef>
              <a:spcAft>
                <a:spcPts val="0"/>
              </a:spcAft>
              <a:buClr>
                <a:schemeClr val="dk1"/>
              </a:buClr>
              <a:buSzPts val="900"/>
              <a:buFont typeface="Montserrat"/>
              <a:buNone/>
              <a:defRPr sz="900">
                <a:solidFill>
                  <a:schemeClr val="dk1"/>
                </a:solidFill>
              </a:defRPr>
            </a:lvl7pPr>
            <a:lvl8pPr lvl="7">
              <a:spcBef>
                <a:spcPts val="0"/>
              </a:spcBef>
              <a:spcAft>
                <a:spcPts val="0"/>
              </a:spcAft>
              <a:buClr>
                <a:schemeClr val="dk1"/>
              </a:buClr>
              <a:buSzPts val="900"/>
              <a:buFont typeface="Montserrat"/>
              <a:buNone/>
              <a:defRPr sz="900">
                <a:solidFill>
                  <a:schemeClr val="dk1"/>
                </a:solidFill>
              </a:defRPr>
            </a:lvl8pPr>
            <a:lvl9pPr lvl="8">
              <a:spcBef>
                <a:spcPts val="0"/>
              </a:spcBef>
              <a:spcAft>
                <a:spcPts val="0"/>
              </a:spcAft>
              <a:buClr>
                <a:schemeClr val="dk1"/>
              </a:buClr>
              <a:buSzPts val="900"/>
              <a:buFont typeface="Montserrat"/>
              <a:buNone/>
              <a:defRPr sz="900">
                <a:solidFill>
                  <a:schemeClr val="dk1"/>
                </a:solidFill>
              </a:defRPr>
            </a:lvl9pPr>
          </a:lstStyle>
          <a:p/>
        </p:txBody>
      </p:sp>
      <p:sp>
        <p:nvSpPr>
          <p:cNvPr id="161" name="Google Shape;161;p15"/>
          <p:cNvSpPr txBox="1"/>
          <p:nvPr>
            <p:ph idx="4" type="title"/>
          </p:nvPr>
        </p:nvSpPr>
        <p:spPr>
          <a:xfrm>
            <a:off x="4718600" y="3522983"/>
            <a:ext cx="1899300" cy="714900"/>
          </a:xfrm>
          <a:prstGeom prst="rect">
            <a:avLst/>
          </a:prstGeom>
        </p:spPr>
        <p:txBody>
          <a:bodyPr anchorCtr="0" anchor="t" bIns="0" lIns="0" spcFirstLastPara="1" rIns="0" wrap="square" tIns="0">
            <a:spAutoFit/>
          </a:bodyPr>
          <a:lstStyle>
            <a:lvl1pPr lvl="0" algn="ctr">
              <a:spcBef>
                <a:spcPts val="0"/>
              </a:spcBef>
              <a:spcAft>
                <a:spcPts val="0"/>
              </a:spcAft>
              <a:buNone/>
              <a:defRPr>
                <a:solidFill>
                  <a:schemeClr val="lt2"/>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162" name="Google Shape;162;p15"/>
          <p:cNvSpPr txBox="1"/>
          <p:nvPr>
            <p:ph idx="5" type="subTitle"/>
          </p:nvPr>
        </p:nvSpPr>
        <p:spPr>
          <a:xfrm>
            <a:off x="5065250" y="4178725"/>
            <a:ext cx="1206000" cy="275700"/>
          </a:xfrm>
          <a:prstGeom prst="rect">
            <a:avLst/>
          </a:prstGeom>
        </p:spPr>
        <p:txBody>
          <a:bodyPr anchorCtr="0" anchor="t" bIns="0" lIns="0" spcFirstLastPara="1" rIns="0" wrap="square" tIns="0">
            <a:noAutofit/>
          </a:bodyPr>
          <a:lstStyle>
            <a:lvl1pPr lvl="0" algn="ctr">
              <a:spcBef>
                <a:spcPts val="0"/>
              </a:spcBef>
              <a:spcAft>
                <a:spcPts val="0"/>
              </a:spcAft>
              <a:buNone/>
              <a:defRPr sz="900"/>
            </a:lvl1pPr>
            <a:lvl2pPr lvl="1">
              <a:spcBef>
                <a:spcPts val="0"/>
              </a:spcBef>
              <a:spcAft>
                <a:spcPts val="0"/>
              </a:spcAft>
              <a:buClr>
                <a:schemeClr val="dk1"/>
              </a:buClr>
              <a:buSzPts val="900"/>
              <a:buFont typeface="Montserrat"/>
              <a:buNone/>
              <a:defRPr sz="900">
                <a:solidFill>
                  <a:schemeClr val="dk1"/>
                </a:solidFill>
              </a:defRPr>
            </a:lvl2pPr>
            <a:lvl3pPr lvl="2">
              <a:spcBef>
                <a:spcPts val="0"/>
              </a:spcBef>
              <a:spcAft>
                <a:spcPts val="0"/>
              </a:spcAft>
              <a:buClr>
                <a:schemeClr val="dk1"/>
              </a:buClr>
              <a:buSzPts val="900"/>
              <a:buFont typeface="Montserrat"/>
              <a:buNone/>
              <a:defRPr sz="900">
                <a:solidFill>
                  <a:schemeClr val="dk1"/>
                </a:solidFill>
              </a:defRPr>
            </a:lvl3pPr>
            <a:lvl4pPr lvl="3">
              <a:spcBef>
                <a:spcPts val="0"/>
              </a:spcBef>
              <a:spcAft>
                <a:spcPts val="0"/>
              </a:spcAft>
              <a:buClr>
                <a:schemeClr val="dk1"/>
              </a:buClr>
              <a:buSzPts val="900"/>
              <a:buFont typeface="Montserrat"/>
              <a:buNone/>
              <a:defRPr sz="900">
                <a:solidFill>
                  <a:schemeClr val="dk1"/>
                </a:solidFill>
              </a:defRPr>
            </a:lvl4pPr>
            <a:lvl5pPr lvl="4">
              <a:spcBef>
                <a:spcPts val="0"/>
              </a:spcBef>
              <a:spcAft>
                <a:spcPts val="0"/>
              </a:spcAft>
              <a:buClr>
                <a:schemeClr val="dk1"/>
              </a:buClr>
              <a:buSzPts val="900"/>
              <a:buFont typeface="Montserrat"/>
              <a:buNone/>
              <a:defRPr sz="900">
                <a:solidFill>
                  <a:schemeClr val="dk1"/>
                </a:solidFill>
              </a:defRPr>
            </a:lvl5pPr>
            <a:lvl6pPr lvl="5">
              <a:spcBef>
                <a:spcPts val="0"/>
              </a:spcBef>
              <a:spcAft>
                <a:spcPts val="0"/>
              </a:spcAft>
              <a:buClr>
                <a:schemeClr val="dk1"/>
              </a:buClr>
              <a:buSzPts val="900"/>
              <a:buFont typeface="Montserrat"/>
              <a:buNone/>
              <a:defRPr sz="900">
                <a:solidFill>
                  <a:schemeClr val="dk1"/>
                </a:solidFill>
              </a:defRPr>
            </a:lvl6pPr>
            <a:lvl7pPr lvl="6">
              <a:spcBef>
                <a:spcPts val="0"/>
              </a:spcBef>
              <a:spcAft>
                <a:spcPts val="0"/>
              </a:spcAft>
              <a:buClr>
                <a:schemeClr val="dk1"/>
              </a:buClr>
              <a:buSzPts val="900"/>
              <a:buFont typeface="Montserrat"/>
              <a:buNone/>
              <a:defRPr sz="900">
                <a:solidFill>
                  <a:schemeClr val="dk1"/>
                </a:solidFill>
              </a:defRPr>
            </a:lvl7pPr>
            <a:lvl8pPr lvl="7">
              <a:spcBef>
                <a:spcPts val="0"/>
              </a:spcBef>
              <a:spcAft>
                <a:spcPts val="0"/>
              </a:spcAft>
              <a:buClr>
                <a:schemeClr val="dk1"/>
              </a:buClr>
              <a:buSzPts val="900"/>
              <a:buFont typeface="Montserrat"/>
              <a:buNone/>
              <a:defRPr sz="900">
                <a:solidFill>
                  <a:schemeClr val="dk1"/>
                </a:solidFill>
              </a:defRPr>
            </a:lvl8pPr>
            <a:lvl9pPr lvl="8">
              <a:spcBef>
                <a:spcPts val="0"/>
              </a:spcBef>
              <a:spcAft>
                <a:spcPts val="0"/>
              </a:spcAft>
              <a:buClr>
                <a:schemeClr val="dk1"/>
              </a:buClr>
              <a:buSzPts val="900"/>
              <a:buFont typeface="Montserrat"/>
              <a:buNone/>
              <a:defRPr sz="900">
                <a:solidFill>
                  <a:schemeClr val="dk1"/>
                </a:solidFill>
              </a:defRPr>
            </a:lvl9pPr>
          </a:lstStyle>
          <a:p/>
        </p:txBody>
      </p:sp>
      <p:sp>
        <p:nvSpPr>
          <p:cNvPr id="163" name="Google Shape;163;p15"/>
          <p:cNvSpPr txBox="1"/>
          <p:nvPr>
            <p:ph idx="6" type="body"/>
          </p:nvPr>
        </p:nvSpPr>
        <p:spPr>
          <a:xfrm>
            <a:off x="6880375" y="3231050"/>
            <a:ext cx="2030700" cy="6183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164" name="Google Shape;164;p15"/>
          <p:cNvSpPr txBox="1"/>
          <p:nvPr>
            <p:ph idx="7" type="subTitle"/>
          </p:nvPr>
        </p:nvSpPr>
        <p:spPr>
          <a:xfrm>
            <a:off x="6880375" y="2984750"/>
            <a:ext cx="2030700" cy="246300"/>
          </a:xfrm>
          <a:prstGeom prst="rect">
            <a:avLst/>
          </a:prstGeom>
        </p:spPr>
        <p:txBody>
          <a:bodyPr anchorCtr="0" anchor="t" bIns="0" lIns="0" spcFirstLastPara="1" rIns="0" wrap="square" tIns="0">
            <a:noAutofit/>
          </a:bodyPr>
          <a:lstStyle>
            <a:lvl1pPr lvl="0" algn="l">
              <a:spcBef>
                <a:spcPts val="0"/>
              </a:spcBef>
              <a:spcAft>
                <a:spcPts val="0"/>
              </a:spcAft>
              <a:buNone/>
              <a:defRPr sz="1200">
                <a:latin typeface="Montserrat Medium"/>
                <a:ea typeface="Montserrat Medium"/>
                <a:cs typeface="Montserrat Medium"/>
                <a:sym typeface="Montserrat Medium"/>
              </a:defRPr>
            </a:lvl1pPr>
            <a:lvl2pPr lvl="1">
              <a:spcBef>
                <a:spcPts val="0"/>
              </a:spcBef>
              <a:spcAft>
                <a:spcPts val="0"/>
              </a:spcAft>
              <a:buClr>
                <a:schemeClr val="dk1"/>
              </a:buClr>
              <a:buSzPts val="900"/>
              <a:buFont typeface="Montserrat"/>
              <a:buNone/>
              <a:defRPr sz="900">
                <a:solidFill>
                  <a:schemeClr val="dk1"/>
                </a:solidFill>
              </a:defRPr>
            </a:lvl2pPr>
            <a:lvl3pPr lvl="2">
              <a:spcBef>
                <a:spcPts val="0"/>
              </a:spcBef>
              <a:spcAft>
                <a:spcPts val="0"/>
              </a:spcAft>
              <a:buClr>
                <a:schemeClr val="dk1"/>
              </a:buClr>
              <a:buSzPts val="900"/>
              <a:buFont typeface="Montserrat"/>
              <a:buNone/>
              <a:defRPr sz="900">
                <a:solidFill>
                  <a:schemeClr val="dk1"/>
                </a:solidFill>
              </a:defRPr>
            </a:lvl3pPr>
            <a:lvl4pPr lvl="3">
              <a:spcBef>
                <a:spcPts val="0"/>
              </a:spcBef>
              <a:spcAft>
                <a:spcPts val="0"/>
              </a:spcAft>
              <a:buClr>
                <a:schemeClr val="dk1"/>
              </a:buClr>
              <a:buSzPts val="900"/>
              <a:buFont typeface="Montserrat"/>
              <a:buNone/>
              <a:defRPr sz="900">
                <a:solidFill>
                  <a:schemeClr val="dk1"/>
                </a:solidFill>
              </a:defRPr>
            </a:lvl4pPr>
            <a:lvl5pPr lvl="4">
              <a:spcBef>
                <a:spcPts val="0"/>
              </a:spcBef>
              <a:spcAft>
                <a:spcPts val="0"/>
              </a:spcAft>
              <a:buClr>
                <a:schemeClr val="dk1"/>
              </a:buClr>
              <a:buSzPts val="900"/>
              <a:buFont typeface="Montserrat"/>
              <a:buNone/>
              <a:defRPr sz="900">
                <a:solidFill>
                  <a:schemeClr val="dk1"/>
                </a:solidFill>
              </a:defRPr>
            </a:lvl5pPr>
            <a:lvl6pPr lvl="5">
              <a:spcBef>
                <a:spcPts val="0"/>
              </a:spcBef>
              <a:spcAft>
                <a:spcPts val="0"/>
              </a:spcAft>
              <a:buClr>
                <a:schemeClr val="dk1"/>
              </a:buClr>
              <a:buSzPts val="900"/>
              <a:buFont typeface="Montserrat"/>
              <a:buNone/>
              <a:defRPr sz="900">
                <a:solidFill>
                  <a:schemeClr val="dk1"/>
                </a:solidFill>
              </a:defRPr>
            </a:lvl6pPr>
            <a:lvl7pPr lvl="6">
              <a:spcBef>
                <a:spcPts val="0"/>
              </a:spcBef>
              <a:spcAft>
                <a:spcPts val="0"/>
              </a:spcAft>
              <a:buClr>
                <a:schemeClr val="dk1"/>
              </a:buClr>
              <a:buSzPts val="900"/>
              <a:buFont typeface="Montserrat"/>
              <a:buNone/>
              <a:defRPr sz="900">
                <a:solidFill>
                  <a:schemeClr val="dk1"/>
                </a:solidFill>
              </a:defRPr>
            </a:lvl7pPr>
            <a:lvl8pPr lvl="7">
              <a:spcBef>
                <a:spcPts val="0"/>
              </a:spcBef>
              <a:spcAft>
                <a:spcPts val="0"/>
              </a:spcAft>
              <a:buClr>
                <a:schemeClr val="dk1"/>
              </a:buClr>
              <a:buSzPts val="900"/>
              <a:buFont typeface="Montserrat"/>
              <a:buNone/>
              <a:defRPr sz="900">
                <a:solidFill>
                  <a:schemeClr val="dk1"/>
                </a:solidFill>
              </a:defRPr>
            </a:lvl8pPr>
            <a:lvl9pPr lvl="8">
              <a:spcBef>
                <a:spcPts val="0"/>
              </a:spcBef>
              <a:spcAft>
                <a:spcPts val="0"/>
              </a:spcAft>
              <a:buClr>
                <a:schemeClr val="dk1"/>
              </a:buClr>
              <a:buSzPts val="900"/>
              <a:buFont typeface="Montserrat"/>
              <a:buNone/>
              <a:defRPr sz="900">
                <a:solidFill>
                  <a:schemeClr val="dk1"/>
                </a:solidFill>
              </a:defRPr>
            </a:lvl9pPr>
          </a:lstStyle>
          <a:p/>
        </p:txBody>
      </p:sp>
      <p:sp>
        <p:nvSpPr>
          <p:cNvPr id="165" name="Google Shape;165;p15"/>
          <p:cNvSpPr txBox="1"/>
          <p:nvPr>
            <p:ph idx="8" type="subTitle"/>
          </p:nvPr>
        </p:nvSpPr>
        <p:spPr>
          <a:xfrm>
            <a:off x="2274000" y="2984750"/>
            <a:ext cx="2030700" cy="246300"/>
          </a:xfrm>
          <a:prstGeom prst="rect">
            <a:avLst/>
          </a:prstGeom>
        </p:spPr>
        <p:txBody>
          <a:bodyPr anchorCtr="0" anchor="t" bIns="0" lIns="0" spcFirstLastPara="1" rIns="0" wrap="square" tIns="0">
            <a:noAutofit/>
          </a:bodyPr>
          <a:lstStyle>
            <a:lvl1pPr lvl="0" algn="l">
              <a:spcBef>
                <a:spcPts val="0"/>
              </a:spcBef>
              <a:spcAft>
                <a:spcPts val="0"/>
              </a:spcAft>
              <a:buNone/>
              <a:defRPr sz="1200">
                <a:latin typeface="Montserrat Medium"/>
                <a:ea typeface="Montserrat Medium"/>
                <a:cs typeface="Montserrat Medium"/>
                <a:sym typeface="Montserrat Medium"/>
              </a:defRPr>
            </a:lvl1pPr>
            <a:lvl2pPr lvl="1">
              <a:spcBef>
                <a:spcPts val="0"/>
              </a:spcBef>
              <a:spcAft>
                <a:spcPts val="0"/>
              </a:spcAft>
              <a:buClr>
                <a:schemeClr val="dk1"/>
              </a:buClr>
              <a:buSzPts val="900"/>
              <a:buFont typeface="Montserrat"/>
              <a:buNone/>
              <a:defRPr sz="900">
                <a:solidFill>
                  <a:schemeClr val="dk1"/>
                </a:solidFill>
              </a:defRPr>
            </a:lvl2pPr>
            <a:lvl3pPr lvl="2">
              <a:spcBef>
                <a:spcPts val="0"/>
              </a:spcBef>
              <a:spcAft>
                <a:spcPts val="0"/>
              </a:spcAft>
              <a:buClr>
                <a:schemeClr val="dk1"/>
              </a:buClr>
              <a:buSzPts val="900"/>
              <a:buFont typeface="Montserrat"/>
              <a:buNone/>
              <a:defRPr sz="900">
                <a:solidFill>
                  <a:schemeClr val="dk1"/>
                </a:solidFill>
              </a:defRPr>
            </a:lvl3pPr>
            <a:lvl4pPr lvl="3">
              <a:spcBef>
                <a:spcPts val="0"/>
              </a:spcBef>
              <a:spcAft>
                <a:spcPts val="0"/>
              </a:spcAft>
              <a:buClr>
                <a:schemeClr val="dk1"/>
              </a:buClr>
              <a:buSzPts val="900"/>
              <a:buFont typeface="Montserrat"/>
              <a:buNone/>
              <a:defRPr sz="900">
                <a:solidFill>
                  <a:schemeClr val="dk1"/>
                </a:solidFill>
              </a:defRPr>
            </a:lvl4pPr>
            <a:lvl5pPr lvl="4">
              <a:spcBef>
                <a:spcPts val="0"/>
              </a:spcBef>
              <a:spcAft>
                <a:spcPts val="0"/>
              </a:spcAft>
              <a:buClr>
                <a:schemeClr val="dk1"/>
              </a:buClr>
              <a:buSzPts val="900"/>
              <a:buFont typeface="Montserrat"/>
              <a:buNone/>
              <a:defRPr sz="900">
                <a:solidFill>
                  <a:schemeClr val="dk1"/>
                </a:solidFill>
              </a:defRPr>
            </a:lvl5pPr>
            <a:lvl6pPr lvl="5">
              <a:spcBef>
                <a:spcPts val="0"/>
              </a:spcBef>
              <a:spcAft>
                <a:spcPts val="0"/>
              </a:spcAft>
              <a:buClr>
                <a:schemeClr val="dk1"/>
              </a:buClr>
              <a:buSzPts val="900"/>
              <a:buFont typeface="Montserrat"/>
              <a:buNone/>
              <a:defRPr sz="900">
                <a:solidFill>
                  <a:schemeClr val="dk1"/>
                </a:solidFill>
              </a:defRPr>
            </a:lvl6pPr>
            <a:lvl7pPr lvl="6">
              <a:spcBef>
                <a:spcPts val="0"/>
              </a:spcBef>
              <a:spcAft>
                <a:spcPts val="0"/>
              </a:spcAft>
              <a:buClr>
                <a:schemeClr val="dk1"/>
              </a:buClr>
              <a:buSzPts val="900"/>
              <a:buFont typeface="Montserrat"/>
              <a:buNone/>
              <a:defRPr sz="900">
                <a:solidFill>
                  <a:schemeClr val="dk1"/>
                </a:solidFill>
              </a:defRPr>
            </a:lvl7pPr>
            <a:lvl8pPr lvl="7">
              <a:spcBef>
                <a:spcPts val="0"/>
              </a:spcBef>
              <a:spcAft>
                <a:spcPts val="0"/>
              </a:spcAft>
              <a:buClr>
                <a:schemeClr val="dk1"/>
              </a:buClr>
              <a:buSzPts val="900"/>
              <a:buFont typeface="Montserrat"/>
              <a:buNone/>
              <a:defRPr sz="900">
                <a:solidFill>
                  <a:schemeClr val="dk1"/>
                </a:solidFill>
              </a:defRPr>
            </a:lvl8pPr>
            <a:lvl9pPr lvl="8">
              <a:spcBef>
                <a:spcPts val="0"/>
              </a:spcBef>
              <a:spcAft>
                <a:spcPts val="0"/>
              </a:spcAft>
              <a:buClr>
                <a:schemeClr val="dk1"/>
              </a:buClr>
              <a:buSzPts val="900"/>
              <a:buFont typeface="Montserrat"/>
              <a:buNone/>
              <a:defRPr sz="900">
                <a:solidFill>
                  <a:schemeClr val="dk1"/>
                </a:solidFill>
              </a:defRPr>
            </a:lvl9pPr>
          </a:lstStyle>
          <a:p/>
        </p:txBody>
      </p:sp>
      <p:sp>
        <p:nvSpPr>
          <p:cNvPr id="166" name="Google Shape;166;p15"/>
          <p:cNvSpPr txBox="1"/>
          <p:nvPr>
            <p:ph idx="9" type="body"/>
          </p:nvPr>
        </p:nvSpPr>
        <p:spPr>
          <a:xfrm>
            <a:off x="2274000" y="3231050"/>
            <a:ext cx="2030700" cy="6183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9">
  <p:cSld name="BLANK_1_1_1_1_1_1_1_1_1_1_1_2_1_6">
    <p:bg>
      <p:bgPr>
        <a:solidFill>
          <a:schemeClr val="lt1"/>
        </a:solidFill>
      </p:bgPr>
    </p:bg>
    <p:spTree>
      <p:nvGrpSpPr>
        <p:cNvPr id="167" name="Shape 167"/>
        <p:cNvGrpSpPr/>
        <p:nvPr/>
      </p:nvGrpSpPr>
      <p:grpSpPr>
        <a:xfrm>
          <a:off x="0" y="0"/>
          <a:ext cx="0" cy="0"/>
          <a:chOff x="0" y="0"/>
          <a:chExt cx="0" cy="0"/>
        </a:xfrm>
      </p:grpSpPr>
      <p:sp>
        <p:nvSpPr>
          <p:cNvPr id="168" name="Google Shape;168;p16"/>
          <p:cNvSpPr/>
          <p:nvPr/>
        </p:nvSpPr>
        <p:spPr>
          <a:xfrm>
            <a:off x="0" y="1218975"/>
            <a:ext cx="9144000" cy="392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69" name="Google Shape;169;p16"/>
          <p:cNvSpPr txBox="1"/>
          <p:nvPr>
            <p:ph idx="1" type="body"/>
          </p:nvPr>
        </p:nvSpPr>
        <p:spPr>
          <a:xfrm>
            <a:off x="422609" y="4243800"/>
            <a:ext cx="1728600" cy="457200"/>
          </a:xfrm>
          <a:prstGeom prst="rect">
            <a:avLst/>
          </a:prstGeom>
        </p:spPr>
        <p:txBody>
          <a:bodyPr anchorCtr="0" anchor="b"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170" name="Google Shape;170;p16"/>
          <p:cNvSpPr txBox="1"/>
          <p:nvPr>
            <p:ph idx="2" type="body"/>
          </p:nvPr>
        </p:nvSpPr>
        <p:spPr>
          <a:xfrm>
            <a:off x="2614838" y="4243800"/>
            <a:ext cx="1728600" cy="457200"/>
          </a:xfrm>
          <a:prstGeom prst="rect">
            <a:avLst/>
          </a:prstGeom>
        </p:spPr>
        <p:txBody>
          <a:bodyPr anchorCtr="0" anchor="b"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171" name="Google Shape;171;p16"/>
          <p:cNvSpPr txBox="1"/>
          <p:nvPr>
            <p:ph idx="3" type="body"/>
          </p:nvPr>
        </p:nvSpPr>
        <p:spPr>
          <a:xfrm>
            <a:off x="4785550" y="4243800"/>
            <a:ext cx="1728600" cy="457200"/>
          </a:xfrm>
          <a:prstGeom prst="rect">
            <a:avLst/>
          </a:prstGeom>
        </p:spPr>
        <p:txBody>
          <a:bodyPr anchorCtr="0" anchor="b"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172" name="Google Shape;172;p16"/>
          <p:cNvSpPr txBox="1"/>
          <p:nvPr>
            <p:ph idx="4" type="body"/>
          </p:nvPr>
        </p:nvSpPr>
        <p:spPr>
          <a:xfrm>
            <a:off x="6956263" y="4243800"/>
            <a:ext cx="1728600" cy="457200"/>
          </a:xfrm>
          <a:prstGeom prst="rect">
            <a:avLst/>
          </a:prstGeom>
        </p:spPr>
        <p:txBody>
          <a:bodyPr anchorCtr="0" anchor="b"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173" name="Google Shape;173;p16"/>
          <p:cNvSpPr txBox="1"/>
          <p:nvPr>
            <p:ph type="title"/>
          </p:nvPr>
        </p:nvSpPr>
        <p:spPr>
          <a:xfrm>
            <a:off x="422609" y="3094675"/>
            <a:ext cx="1728600" cy="369300"/>
          </a:xfrm>
          <a:prstGeom prst="rect">
            <a:avLst/>
          </a:prstGeom>
        </p:spPr>
        <p:txBody>
          <a:bodyPr anchorCtr="0" anchor="t" bIns="0" lIns="0" spcFirstLastPara="1" rIns="0" wrap="square" tIns="0">
            <a:spAutoFit/>
          </a:bodyPr>
          <a:lstStyle>
            <a:lvl1pPr lvl="0">
              <a:spcBef>
                <a:spcPts val="0"/>
              </a:spcBef>
              <a:spcAft>
                <a:spcPts val="0"/>
              </a:spcAft>
              <a:buNone/>
              <a:defRPr sz="36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74" name="Google Shape;174;p16"/>
          <p:cNvSpPr txBox="1"/>
          <p:nvPr>
            <p:ph idx="5" type="title"/>
          </p:nvPr>
        </p:nvSpPr>
        <p:spPr>
          <a:xfrm>
            <a:off x="2614838" y="3094675"/>
            <a:ext cx="1728600" cy="369300"/>
          </a:xfrm>
          <a:prstGeom prst="rect">
            <a:avLst/>
          </a:prstGeom>
        </p:spPr>
        <p:txBody>
          <a:bodyPr anchorCtr="0" anchor="t" bIns="0" lIns="0" spcFirstLastPara="1" rIns="0" wrap="square" tIns="0">
            <a:spAutoFit/>
          </a:bodyPr>
          <a:lstStyle>
            <a:lvl1pPr lvl="0">
              <a:spcBef>
                <a:spcPts val="0"/>
              </a:spcBef>
              <a:spcAft>
                <a:spcPts val="0"/>
              </a:spcAft>
              <a:buNone/>
              <a:defRPr sz="36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75" name="Google Shape;175;p16"/>
          <p:cNvSpPr txBox="1"/>
          <p:nvPr>
            <p:ph idx="6" type="title"/>
          </p:nvPr>
        </p:nvSpPr>
        <p:spPr>
          <a:xfrm>
            <a:off x="4785550" y="3094675"/>
            <a:ext cx="1728600" cy="369300"/>
          </a:xfrm>
          <a:prstGeom prst="rect">
            <a:avLst/>
          </a:prstGeom>
        </p:spPr>
        <p:txBody>
          <a:bodyPr anchorCtr="0" anchor="t" bIns="91425" lIns="91425" spcFirstLastPara="1" rIns="91425" wrap="square" tIns="91425">
            <a:spAutoFit/>
          </a:bodyPr>
          <a:lstStyle>
            <a:lvl1pPr lvl="0">
              <a:spcBef>
                <a:spcPts val="0"/>
              </a:spcBef>
              <a:spcAft>
                <a:spcPts val="0"/>
              </a:spcAft>
              <a:buNone/>
              <a:defRPr sz="36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76" name="Google Shape;176;p16"/>
          <p:cNvSpPr txBox="1"/>
          <p:nvPr>
            <p:ph idx="7" type="title"/>
          </p:nvPr>
        </p:nvSpPr>
        <p:spPr>
          <a:xfrm>
            <a:off x="6956263" y="3094675"/>
            <a:ext cx="1728600" cy="369300"/>
          </a:xfrm>
          <a:prstGeom prst="rect">
            <a:avLst/>
          </a:prstGeom>
        </p:spPr>
        <p:txBody>
          <a:bodyPr anchorCtr="0" anchor="t" bIns="0" lIns="0" spcFirstLastPara="1" rIns="0" wrap="square" tIns="0">
            <a:spAutoFit/>
          </a:bodyPr>
          <a:lstStyle>
            <a:lvl1pPr lvl="0">
              <a:spcBef>
                <a:spcPts val="0"/>
              </a:spcBef>
              <a:spcAft>
                <a:spcPts val="0"/>
              </a:spcAft>
              <a:buNone/>
              <a:defRPr sz="36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77" name="Google Shape;177;p16"/>
          <p:cNvSpPr/>
          <p:nvPr/>
        </p:nvSpPr>
        <p:spPr>
          <a:xfrm>
            <a:off x="8141300" y="200278"/>
            <a:ext cx="823800" cy="19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 name="Google Shape;178;p16"/>
          <p:cNvSpPr txBox="1"/>
          <p:nvPr>
            <p:ph idx="8"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79" name="Google Shape;179;p16"/>
          <p:cNvSpPr/>
          <p:nvPr/>
        </p:nvSpPr>
        <p:spPr>
          <a:xfrm>
            <a:off x="7643840" y="0"/>
            <a:ext cx="658800" cy="658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80" name="Google Shape;180;p16"/>
          <p:cNvSpPr/>
          <p:nvPr/>
        </p:nvSpPr>
        <p:spPr>
          <a:xfrm>
            <a:off x="7312266" y="887434"/>
            <a:ext cx="331500" cy="33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81" name="Google Shape;181;p16"/>
          <p:cNvSpPr/>
          <p:nvPr/>
        </p:nvSpPr>
        <p:spPr>
          <a:xfrm>
            <a:off x="8302516" y="377490"/>
            <a:ext cx="841500" cy="84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82" name="Google Shape;182;p16"/>
          <p:cNvSpPr/>
          <p:nvPr/>
        </p:nvSpPr>
        <p:spPr>
          <a:xfrm>
            <a:off x="8676264" y="751239"/>
            <a:ext cx="94200" cy="94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cxnSp>
        <p:nvCxnSpPr>
          <p:cNvPr id="183" name="Google Shape;183;p16"/>
          <p:cNvCxnSpPr>
            <a:stCxn id="182" idx="7"/>
            <a:endCxn id="179" idx="7"/>
          </p:cNvCxnSpPr>
          <p:nvPr/>
        </p:nvCxnSpPr>
        <p:spPr>
          <a:xfrm rot="10800000">
            <a:off x="8206169" y="96334"/>
            <a:ext cx="550500" cy="668700"/>
          </a:xfrm>
          <a:prstGeom prst="straightConnector1">
            <a:avLst/>
          </a:prstGeom>
          <a:noFill/>
          <a:ln cap="flat" cmpd="sng" w="9525">
            <a:solidFill>
              <a:schemeClr val="dk1"/>
            </a:solidFill>
            <a:prstDash val="solid"/>
            <a:round/>
            <a:headEnd len="med" w="med" type="none"/>
            <a:tailEnd len="med" w="med" type="none"/>
          </a:ln>
        </p:spPr>
      </p:cxnSp>
      <p:cxnSp>
        <p:nvCxnSpPr>
          <p:cNvPr id="184" name="Google Shape;184;p16"/>
          <p:cNvCxnSpPr>
            <a:stCxn id="182" idx="4"/>
          </p:cNvCxnSpPr>
          <p:nvPr/>
        </p:nvCxnSpPr>
        <p:spPr>
          <a:xfrm flipH="1">
            <a:off x="7517364" y="845439"/>
            <a:ext cx="1206000" cy="369600"/>
          </a:xfrm>
          <a:prstGeom prst="straightConnector1">
            <a:avLst/>
          </a:prstGeom>
          <a:noFill/>
          <a:ln cap="flat" cmpd="sng" w="9525">
            <a:solidFill>
              <a:schemeClr val="dk1"/>
            </a:solidFill>
            <a:prstDash val="solid"/>
            <a:round/>
            <a:headEnd len="med" w="med" type="none"/>
            <a:tailEnd len="med" w="med" type="none"/>
          </a:ln>
        </p:spPr>
      </p:cxnSp>
      <p:cxnSp>
        <p:nvCxnSpPr>
          <p:cNvPr id="185" name="Google Shape;185;p16"/>
          <p:cNvCxnSpPr/>
          <p:nvPr/>
        </p:nvCxnSpPr>
        <p:spPr>
          <a:xfrm flipH="1" rot="10800000">
            <a:off x="7323426" y="233734"/>
            <a:ext cx="335400" cy="759900"/>
          </a:xfrm>
          <a:prstGeom prst="straightConnector1">
            <a:avLst/>
          </a:prstGeom>
          <a:noFill/>
          <a:ln cap="flat" cmpd="sng" w="9525">
            <a:solidFill>
              <a:schemeClr val="dk1"/>
            </a:solidFill>
            <a:prstDash val="solid"/>
            <a:round/>
            <a:headEnd len="med" w="med" type="none"/>
            <a:tailEnd len="med" w="med" type="none"/>
          </a:ln>
        </p:spPr>
      </p:cxnSp>
      <p:sp>
        <p:nvSpPr>
          <p:cNvPr id="186" name="Google Shape;186;p16"/>
          <p:cNvSpPr txBox="1"/>
          <p:nvPr>
            <p:ph idx="9" type="body"/>
          </p:nvPr>
        </p:nvSpPr>
        <p:spPr>
          <a:xfrm>
            <a:off x="255975" y="1547275"/>
            <a:ext cx="3639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4 content display">
  <p:cSld name="BLANK_1_1_1_1_1_1_1_1_1_1_1_2_1_2_1">
    <p:spTree>
      <p:nvGrpSpPr>
        <p:cNvPr id="187" name="Shape 187"/>
        <p:cNvGrpSpPr/>
        <p:nvPr/>
      </p:nvGrpSpPr>
      <p:grpSpPr>
        <a:xfrm>
          <a:off x="0" y="0"/>
          <a:ext cx="0" cy="0"/>
          <a:chOff x="0" y="0"/>
          <a:chExt cx="0" cy="0"/>
        </a:xfrm>
      </p:grpSpPr>
      <p:sp>
        <p:nvSpPr>
          <p:cNvPr id="188" name="Google Shape;188;p17"/>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cxnSp>
        <p:nvCxnSpPr>
          <p:cNvPr id="189" name="Google Shape;189;p17"/>
          <p:cNvCxnSpPr/>
          <p:nvPr/>
        </p:nvCxnSpPr>
        <p:spPr>
          <a:xfrm>
            <a:off x="0" y="1218975"/>
            <a:ext cx="9144000" cy="0"/>
          </a:xfrm>
          <a:prstGeom prst="straightConnector1">
            <a:avLst/>
          </a:prstGeom>
          <a:noFill/>
          <a:ln cap="flat" cmpd="sng" w="9525">
            <a:solidFill>
              <a:schemeClr val="dk1"/>
            </a:solidFill>
            <a:prstDash val="solid"/>
            <a:round/>
            <a:headEnd len="med" w="med" type="none"/>
            <a:tailEnd len="med" w="med" type="none"/>
          </a:ln>
        </p:spPr>
      </p:cxnSp>
      <p:sp>
        <p:nvSpPr>
          <p:cNvPr id="190" name="Google Shape;190;p17"/>
          <p:cNvSpPr txBox="1"/>
          <p:nvPr>
            <p:ph idx="1" type="body"/>
          </p:nvPr>
        </p:nvSpPr>
        <p:spPr>
          <a:xfrm>
            <a:off x="255975" y="1547275"/>
            <a:ext cx="3639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191" name="Google Shape;191;p17"/>
          <p:cNvSpPr txBox="1"/>
          <p:nvPr>
            <p:ph idx="2" type="body"/>
          </p:nvPr>
        </p:nvSpPr>
        <p:spPr>
          <a:xfrm>
            <a:off x="4882425" y="1547275"/>
            <a:ext cx="3639600" cy="6183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192" name="Google Shape;192;p17"/>
          <p:cNvSpPr txBox="1"/>
          <p:nvPr>
            <p:ph idx="3" type="body"/>
          </p:nvPr>
        </p:nvSpPr>
        <p:spPr>
          <a:xfrm>
            <a:off x="3582350" y="3224900"/>
            <a:ext cx="3639600" cy="16581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193" name="Google Shape;193;p17"/>
          <p:cNvSpPr txBox="1"/>
          <p:nvPr>
            <p:ph idx="4" type="subTitle"/>
          </p:nvPr>
        </p:nvSpPr>
        <p:spPr>
          <a:xfrm>
            <a:off x="3582350" y="2987900"/>
            <a:ext cx="3639600" cy="164100"/>
          </a:xfrm>
          <a:prstGeom prst="rect">
            <a:avLst/>
          </a:prstGeom>
        </p:spPr>
        <p:txBody>
          <a:bodyPr anchorCtr="0" anchor="ctr" bIns="0" lIns="0" spcFirstLastPara="1" rIns="0" wrap="square" tIns="0">
            <a:noAutofit/>
          </a:bodyPr>
          <a:lstStyle>
            <a:lvl1pPr lvl="0" algn="l">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1pPr>
            <a:lvl2pPr lvl="1">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2pPr>
            <a:lvl3pPr lvl="2">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3pPr>
            <a:lvl4pPr lvl="3">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4pPr>
            <a:lvl5pPr lvl="4">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5pPr>
            <a:lvl6pPr lvl="5">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6pPr>
            <a:lvl7pPr lvl="6">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7pPr>
            <a:lvl8pPr lvl="7">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8pPr>
            <a:lvl9pPr lvl="8">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9pPr>
          </a:lstStyle>
          <a:p/>
        </p:txBody>
      </p:sp>
      <p:sp>
        <p:nvSpPr>
          <p:cNvPr id="194" name="Google Shape;194;p17"/>
          <p:cNvSpPr/>
          <p:nvPr>
            <p:ph idx="5" type="pic"/>
          </p:nvPr>
        </p:nvSpPr>
        <p:spPr>
          <a:xfrm>
            <a:off x="256025" y="2987900"/>
            <a:ext cx="3176400" cy="1904400"/>
          </a:xfrm>
          <a:prstGeom prst="rect">
            <a:avLst/>
          </a:prstGeom>
          <a:noFill/>
          <a:ln>
            <a:noFill/>
          </a:ln>
        </p:spPr>
      </p:sp>
      <p:sp>
        <p:nvSpPr>
          <p:cNvPr id="195" name="Google Shape;195;p17"/>
          <p:cNvSpPr txBox="1"/>
          <p:nvPr>
            <p:ph idx="6"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SzPts val="800"/>
              <a:buFont typeface="Montserrat"/>
              <a:buNone/>
              <a:defRPr/>
            </a:lvl1pPr>
            <a:lvl2pPr lvl="1">
              <a:spcBef>
                <a:spcPts val="0"/>
              </a:spcBef>
              <a:spcAft>
                <a:spcPts val="0"/>
              </a:spcAft>
              <a:buSzPts val="800"/>
              <a:buFont typeface="Montserrat"/>
              <a:buNone/>
              <a:defRPr/>
            </a:lvl2pPr>
            <a:lvl3pPr lvl="2">
              <a:spcBef>
                <a:spcPts val="0"/>
              </a:spcBef>
              <a:spcAft>
                <a:spcPts val="0"/>
              </a:spcAft>
              <a:buSzPts val="800"/>
              <a:buFont typeface="Montserrat"/>
              <a:buNone/>
              <a:defRPr/>
            </a:lvl3pPr>
            <a:lvl4pPr lvl="3">
              <a:spcBef>
                <a:spcPts val="0"/>
              </a:spcBef>
              <a:spcAft>
                <a:spcPts val="0"/>
              </a:spcAft>
              <a:buSzPts val="800"/>
              <a:buFont typeface="Montserrat"/>
              <a:buNone/>
              <a:defRPr/>
            </a:lvl4pPr>
            <a:lvl5pPr lvl="4">
              <a:spcBef>
                <a:spcPts val="0"/>
              </a:spcBef>
              <a:spcAft>
                <a:spcPts val="0"/>
              </a:spcAft>
              <a:buSzPts val="800"/>
              <a:buFont typeface="Montserrat"/>
              <a:buNone/>
              <a:defRPr/>
            </a:lvl5pPr>
            <a:lvl6pPr lvl="5">
              <a:spcBef>
                <a:spcPts val="0"/>
              </a:spcBef>
              <a:spcAft>
                <a:spcPts val="0"/>
              </a:spcAft>
              <a:buSzPts val="800"/>
              <a:buFont typeface="Montserrat"/>
              <a:buNone/>
              <a:defRPr/>
            </a:lvl6pPr>
            <a:lvl7pPr lvl="6">
              <a:spcBef>
                <a:spcPts val="0"/>
              </a:spcBef>
              <a:spcAft>
                <a:spcPts val="0"/>
              </a:spcAft>
              <a:buSzPts val="800"/>
              <a:buFont typeface="Montserrat"/>
              <a:buNone/>
              <a:defRPr/>
            </a:lvl7pPr>
            <a:lvl8pPr lvl="7">
              <a:spcBef>
                <a:spcPts val="0"/>
              </a:spcBef>
              <a:spcAft>
                <a:spcPts val="0"/>
              </a:spcAft>
              <a:buSzPts val="800"/>
              <a:buFont typeface="Montserrat"/>
              <a:buNone/>
              <a:defRPr/>
            </a:lvl8pPr>
            <a:lvl9pPr lvl="8">
              <a:spcBef>
                <a:spcPts val="0"/>
              </a:spcBef>
              <a:spcAft>
                <a:spcPts val="0"/>
              </a:spcAft>
              <a:buSzPts val="800"/>
              <a:buFont typeface="Montserrat"/>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display with image">
  <p:cSld name="BLANK_1_1_1_1_1_1_1_1_1_1_1_2_1_2_1_1">
    <p:bg>
      <p:bgPr>
        <a:solidFill>
          <a:schemeClr val="lt1"/>
        </a:solidFill>
      </p:bgPr>
    </p:bg>
    <p:spTree>
      <p:nvGrpSpPr>
        <p:cNvPr id="196" name="Shape 196"/>
        <p:cNvGrpSpPr/>
        <p:nvPr/>
      </p:nvGrpSpPr>
      <p:grpSpPr>
        <a:xfrm>
          <a:off x="0" y="0"/>
          <a:ext cx="0" cy="0"/>
          <a:chOff x="0" y="0"/>
          <a:chExt cx="0" cy="0"/>
        </a:xfrm>
      </p:grpSpPr>
      <p:sp>
        <p:nvSpPr>
          <p:cNvPr id="197" name="Google Shape;197;p18"/>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98" name="Google Shape;198;p18"/>
          <p:cNvSpPr/>
          <p:nvPr>
            <p:ph idx="2" type="pic"/>
          </p:nvPr>
        </p:nvSpPr>
        <p:spPr>
          <a:xfrm>
            <a:off x="6565675" y="6375"/>
            <a:ext cx="2578200" cy="5143500"/>
          </a:xfrm>
          <a:prstGeom prst="rect">
            <a:avLst/>
          </a:prstGeom>
          <a:noFill/>
          <a:ln>
            <a:noFill/>
          </a:ln>
        </p:spPr>
      </p:sp>
      <p:sp>
        <p:nvSpPr>
          <p:cNvPr id="199" name="Google Shape;199;p18"/>
          <p:cNvSpPr txBox="1"/>
          <p:nvPr>
            <p:ph idx="1" type="body"/>
          </p:nvPr>
        </p:nvSpPr>
        <p:spPr>
          <a:xfrm>
            <a:off x="256600" y="1672900"/>
            <a:ext cx="1881600" cy="7758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200" name="Google Shape;200;p18"/>
          <p:cNvSpPr txBox="1"/>
          <p:nvPr>
            <p:ph idx="3" type="title"/>
          </p:nvPr>
        </p:nvSpPr>
        <p:spPr>
          <a:xfrm>
            <a:off x="256600" y="1383825"/>
            <a:ext cx="1881600" cy="1896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1200">
                <a:latin typeface="Montserrat"/>
                <a:ea typeface="Montserrat"/>
                <a:cs typeface="Montserrat"/>
                <a:sym typeface="Montserrat"/>
              </a:defRPr>
            </a:lvl1pPr>
            <a:lvl2pPr lvl="1">
              <a:lnSpc>
                <a:spcPct val="115000"/>
              </a:lnSpc>
              <a:spcBef>
                <a:spcPts val="0"/>
              </a:spcBef>
              <a:spcAft>
                <a:spcPts val="0"/>
              </a:spcAft>
              <a:buNone/>
              <a:defRPr sz="1200">
                <a:latin typeface="Montserrat"/>
                <a:ea typeface="Montserrat"/>
                <a:cs typeface="Montserrat"/>
                <a:sym typeface="Montserrat"/>
              </a:defRPr>
            </a:lvl2pPr>
            <a:lvl3pPr lvl="2">
              <a:lnSpc>
                <a:spcPct val="115000"/>
              </a:lnSpc>
              <a:spcBef>
                <a:spcPts val="0"/>
              </a:spcBef>
              <a:spcAft>
                <a:spcPts val="0"/>
              </a:spcAft>
              <a:buNone/>
              <a:defRPr sz="1200">
                <a:latin typeface="Montserrat"/>
                <a:ea typeface="Montserrat"/>
                <a:cs typeface="Montserrat"/>
                <a:sym typeface="Montserrat"/>
              </a:defRPr>
            </a:lvl3pPr>
            <a:lvl4pPr lvl="3">
              <a:lnSpc>
                <a:spcPct val="115000"/>
              </a:lnSpc>
              <a:spcBef>
                <a:spcPts val="0"/>
              </a:spcBef>
              <a:spcAft>
                <a:spcPts val="0"/>
              </a:spcAft>
              <a:buNone/>
              <a:defRPr sz="1200">
                <a:latin typeface="Montserrat"/>
                <a:ea typeface="Montserrat"/>
                <a:cs typeface="Montserrat"/>
                <a:sym typeface="Montserrat"/>
              </a:defRPr>
            </a:lvl4pPr>
            <a:lvl5pPr lvl="4">
              <a:lnSpc>
                <a:spcPct val="115000"/>
              </a:lnSpc>
              <a:spcBef>
                <a:spcPts val="0"/>
              </a:spcBef>
              <a:spcAft>
                <a:spcPts val="0"/>
              </a:spcAft>
              <a:buNone/>
              <a:defRPr sz="1200">
                <a:latin typeface="Montserrat"/>
                <a:ea typeface="Montserrat"/>
                <a:cs typeface="Montserrat"/>
                <a:sym typeface="Montserrat"/>
              </a:defRPr>
            </a:lvl5pPr>
            <a:lvl6pPr lvl="5">
              <a:lnSpc>
                <a:spcPct val="115000"/>
              </a:lnSpc>
              <a:spcBef>
                <a:spcPts val="0"/>
              </a:spcBef>
              <a:spcAft>
                <a:spcPts val="0"/>
              </a:spcAft>
              <a:buNone/>
              <a:defRPr sz="1200">
                <a:latin typeface="Montserrat"/>
                <a:ea typeface="Montserrat"/>
                <a:cs typeface="Montserrat"/>
                <a:sym typeface="Montserrat"/>
              </a:defRPr>
            </a:lvl6pPr>
            <a:lvl7pPr lvl="6">
              <a:lnSpc>
                <a:spcPct val="115000"/>
              </a:lnSpc>
              <a:spcBef>
                <a:spcPts val="0"/>
              </a:spcBef>
              <a:spcAft>
                <a:spcPts val="0"/>
              </a:spcAft>
              <a:buNone/>
              <a:defRPr sz="1200">
                <a:latin typeface="Montserrat"/>
                <a:ea typeface="Montserrat"/>
                <a:cs typeface="Montserrat"/>
                <a:sym typeface="Montserrat"/>
              </a:defRPr>
            </a:lvl7pPr>
            <a:lvl8pPr lvl="7">
              <a:lnSpc>
                <a:spcPct val="115000"/>
              </a:lnSpc>
              <a:spcBef>
                <a:spcPts val="0"/>
              </a:spcBef>
              <a:spcAft>
                <a:spcPts val="0"/>
              </a:spcAft>
              <a:buNone/>
              <a:defRPr sz="1200">
                <a:latin typeface="Montserrat"/>
                <a:ea typeface="Montserrat"/>
                <a:cs typeface="Montserrat"/>
                <a:sym typeface="Montserrat"/>
              </a:defRPr>
            </a:lvl8pPr>
            <a:lvl9pPr lvl="8">
              <a:lnSpc>
                <a:spcPct val="115000"/>
              </a:lnSpc>
              <a:spcBef>
                <a:spcPts val="0"/>
              </a:spcBef>
              <a:spcAft>
                <a:spcPts val="0"/>
              </a:spcAft>
              <a:buNone/>
              <a:defRPr sz="1200">
                <a:latin typeface="Montserrat"/>
                <a:ea typeface="Montserrat"/>
                <a:cs typeface="Montserrat"/>
                <a:sym typeface="Montserrat"/>
              </a:defRPr>
            </a:lvl9pPr>
          </a:lstStyle>
          <a:p/>
        </p:txBody>
      </p:sp>
      <p:sp>
        <p:nvSpPr>
          <p:cNvPr id="201" name="Google Shape;201;p18"/>
          <p:cNvSpPr txBox="1"/>
          <p:nvPr>
            <p:ph idx="4" type="body"/>
          </p:nvPr>
        </p:nvSpPr>
        <p:spPr>
          <a:xfrm>
            <a:off x="256600" y="3630275"/>
            <a:ext cx="1881600" cy="7758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02" name="Google Shape;202;p18"/>
          <p:cNvSpPr txBox="1"/>
          <p:nvPr>
            <p:ph idx="5" type="title"/>
          </p:nvPr>
        </p:nvSpPr>
        <p:spPr>
          <a:xfrm>
            <a:off x="256600" y="3341200"/>
            <a:ext cx="1881600" cy="1896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1200">
                <a:latin typeface="Montserrat"/>
                <a:ea typeface="Montserrat"/>
                <a:cs typeface="Montserrat"/>
                <a:sym typeface="Montserrat"/>
              </a:defRPr>
            </a:lvl1pPr>
            <a:lvl2pPr lvl="1">
              <a:lnSpc>
                <a:spcPct val="115000"/>
              </a:lnSpc>
              <a:spcBef>
                <a:spcPts val="0"/>
              </a:spcBef>
              <a:spcAft>
                <a:spcPts val="0"/>
              </a:spcAft>
              <a:buNone/>
              <a:defRPr sz="1200">
                <a:latin typeface="Montserrat"/>
                <a:ea typeface="Montserrat"/>
                <a:cs typeface="Montserrat"/>
                <a:sym typeface="Montserrat"/>
              </a:defRPr>
            </a:lvl2pPr>
            <a:lvl3pPr lvl="2">
              <a:lnSpc>
                <a:spcPct val="115000"/>
              </a:lnSpc>
              <a:spcBef>
                <a:spcPts val="0"/>
              </a:spcBef>
              <a:spcAft>
                <a:spcPts val="0"/>
              </a:spcAft>
              <a:buNone/>
              <a:defRPr sz="1200">
                <a:latin typeface="Montserrat"/>
                <a:ea typeface="Montserrat"/>
                <a:cs typeface="Montserrat"/>
                <a:sym typeface="Montserrat"/>
              </a:defRPr>
            </a:lvl3pPr>
            <a:lvl4pPr lvl="3">
              <a:lnSpc>
                <a:spcPct val="115000"/>
              </a:lnSpc>
              <a:spcBef>
                <a:spcPts val="0"/>
              </a:spcBef>
              <a:spcAft>
                <a:spcPts val="0"/>
              </a:spcAft>
              <a:buNone/>
              <a:defRPr sz="1200">
                <a:latin typeface="Montserrat"/>
                <a:ea typeface="Montserrat"/>
                <a:cs typeface="Montserrat"/>
                <a:sym typeface="Montserrat"/>
              </a:defRPr>
            </a:lvl4pPr>
            <a:lvl5pPr lvl="4">
              <a:lnSpc>
                <a:spcPct val="115000"/>
              </a:lnSpc>
              <a:spcBef>
                <a:spcPts val="0"/>
              </a:spcBef>
              <a:spcAft>
                <a:spcPts val="0"/>
              </a:spcAft>
              <a:buNone/>
              <a:defRPr sz="1200">
                <a:latin typeface="Montserrat"/>
                <a:ea typeface="Montserrat"/>
                <a:cs typeface="Montserrat"/>
                <a:sym typeface="Montserrat"/>
              </a:defRPr>
            </a:lvl5pPr>
            <a:lvl6pPr lvl="5">
              <a:lnSpc>
                <a:spcPct val="115000"/>
              </a:lnSpc>
              <a:spcBef>
                <a:spcPts val="0"/>
              </a:spcBef>
              <a:spcAft>
                <a:spcPts val="0"/>
              </a:spcAft>
              <a:buNone/>
              <a:defRPr sz="1200">
                <a:latin typeface="Montserrat"/>
                <a:ea typeface="Montserrat"/>
                <a:cs typeface="Montserrat"/>
                <a:sym typeface="Montserrat"/>
              </a:defRPr>
            </a:lvl6pPr>
            <a:lvl7pPr lvl="6">
              <a:lnSpc>
                <a:spcPct val="115000"/>
              </a:lnSpc>
              <a:spcBef>
                <a:spcPts val="0"/>
              </a:spcBef>
              <a:spcAft>
                <a:spcPts val="0"/>
              </a:spcAft>
              <a:buNone/>
              <a:defRPr sz="1200">
                <a:latin typeface="Montserrat"/>
                <a:ea typeface="Montserrat"/>
                <a:cs typeface="Montserrat"/>
                <a:sym typeface="Montserrat"/>
              </a:defRPr>
            </a:lvl7pPr>
            <a:lvl8pPr lvl="7">
              <a:lnSpc>
                <a:spcPct val="115000"/>
              </a:lnSpc>
              <a:spcBef>
                <a:spcPts val="0"/>
              </a:spcBef>
              <a:spcAft>
                <a:spcPts val="0"/>
              </a:spcAft>
              <a:buNone/>
              <a:defRPr sz="1200">
                <a:latin typeface="Montserrat"/>
                <a:ea typeface="Montserrat"/>
                <a:cs typeface="Montserrat"/>
                <a:sym typeface="Montserrat"/>
              </a:defRPr>
            </a:lvl8pPr>
            <a:lvl9pPr lvl="8">
              <a:lnSpc>
                <a:spcPct val="115000"/>
              </a:lnSpc>
              <a:spcBef>
                <a:spcPts val="0"/>
              </a:spcBef>
              <a:spcAft>
                <a:spcPts val="0"/>
              </a:spcAft>
              <a:buNone/>
              <a:defRPr sz="1200">
                <a:latin typeface="Montserrat"/>
                <a:ea typeface="Montserrat"/>
                <a:cs typeface="Montserrat"/>
                <a:sym typeface="Montserrat"/>
              </a:defRPr>
            </a:lvl9pPr>
          </a:lstStyle>
          <a:p/>
        </p:txBody>
      </p:sp>
      <p:sp>
        <p:nvSpPr>
          <p:cNvPr id="203" name="Google Shape;203;p18"/>
          <p:cNvSpPr txBox="1"/>
          <p:nvPr>
            <p:ph idx="6" type="body"/>
          </p:nvPr>
        </p:nvSpPr>
        <p:spPr>
          <a:xfrm>
            <a:off x="2582375" y="1672900"/>
            <a:ext cx="1881600" cy="7758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04" name="Google Shape;204;p18"/>
          <p:cNvSpPr txBox="1"/>
          <p:nvPr>
            <p:ph idx="7" type="title"/>
          </p:nvPr>
        </p:nvSpPr>
        <p:spPr>
          <a:xfrm>
            <a:off x="2582375" y="1383825"/>
            <a:ext cx="1881600" cy="1896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1200">
                <a:latin typeface="Montserrat"/>
                <a:ea typeface="Montserrat"/>
                <a:cs typeface="Montserrat"/>
                <a:sym typeface="Montserrat"/>
              </a:defRPr>
            </a:lvl1pPr>
            <a:lvl2pPr lvl="1">
              <a:lnSpc>
                <a:spcPct val="115000"/>
              </a:lnSpc>
              <a:spcBef>
                <a:spcPts val="0"/>
              </a:spcBef>
              <a:spcAft>
                <a:spcPts val="0"/>
              </a:spcAft>
              <a:buNone/>
              <a:defRPr sz="1200">
                <a:latin typeface="Montserrat"/>
                <a:ea typeface="Montserrat"/>
                <a:cs typeface="Montserrat"/>
                <a:sym typeface="Montserrat"/>
              </a:defRPr>
            </a:lvl2pPr>
            <a:lvl3pPr lvl="2">
              <a:lnSpc>
                <a:spcPct val="115000"/>
              </a:lnSpc>
              <a:spcBef>
                <a:spcPts val="0"/>
              </a:spcBef>
              <a:spcAft>
                <a:spcPts val="0"/>
              </a:spcAft>
              <a:buNone/>
              <a:defRPr sz="1200">
                <a:latin typeface="Montserrat"/>
                <a:ea typeface="Montserrat"/>
                <a:cs typeface="Montserrat"/>
                <a:sym typeface="Montserrat"/>
              </a:defRPr>
            </a:lvl3pPr>
            <a:lvl4pPr lvl="3">
              <a:lnSpc>
                <a:spcPct val="115000"/>
              </a:lnSpc>
              <a:spcBef>
                <a:spcPts val="0"/>
              </a:spcBef>
              <a:spcAft>
                <a:spcPts val="0"/>
              </a:spcAft>
              <a:buNone/>
              <a:defRPr sz="1200">
                <a:latin typeface="Montserrat"/>
                <a:ea typeface="Montserrat"/>
                <a:cs typeface="Montserrat"/>
                <a:sym typeface="Montserrat"/>
              </a:defRPr>
            </a:lvl4pPr>
            <a:lvl5pPr lvl="4">
              <a:lnSpc>
                <a:spcPct val="115000"/>
              </a:lnSpc>
              <a:spcBef>
                <a:spcPts val="0"/>
              </a:spcBef>
              <a:spcAft>
                <a:spcPts val="0"/>
              </a:spcAft>
              <a:buNone/>
              <a:defRPr sz="1200">
                <a:latin typeface="Montserrat"/>
                <a:ea typeface="Montserrat"/>
                <a:cs typeface="Montserrat"/>
                <a:sym typeface="Montserrat"/>
              </a:defRPr>
            </a:lvl5pPr>
            <a:lvl6pPr lvl="5">
              <a:lnSpc>
                <a:spcPct val="115000"/>
              </a:lnSpc>
              <a:spcBef>
                <a:spcPts val="0"/>
              </a:spcBef>
              <a:spcAft>
                <a:spcPts val="0"/>
              </a:spcAft>
              <a:buNone/>
              <a:defRPr sz="1200">
                <a:latin typeface="Montserrat"/>
                <a:ea typeface="Montserrat"/>
                <a:cs typeface="Montserrat"/>
                <a:sym typeface="Montserrat"/>
              </a:defRPr>
            </a:lvl6pPr>
            <a:lvl7pPr lvl="6">
              <a:lnSpc>
                <a:spcPct val="115000"/>
              </a:lnSpc>
              <a:spcBef>
                <a:spcPts val="0"/>
              </a:spcBef>
              <a:spcAft>
                <a:spcPts val="0"/>
              </a:spcAft>
              <a:buNone/>
              <a:defRPr sz="1200">
                <a:latin typeface="Montserrat"/>
                <a:ea typeface="Montserrat"/>
                <a:cs typeface="Montserrat"/>
                <a:sym typeface="Montserrat"/>
              </a:defRPr>
            </a:lvl7pPr>
            <a:lvl8pPr lvl="7">
              <a:lnSpc>
                <a:spcPct val="115000"/>
              </a:lnSpc>
              <a:spcBef>
                <a:spcPts val="0"/>
              </a:spcBef>
              <a:spcAft>
                <a:spcPts val="0"/>
              </a:spcAft>
              <a:buNone/>
              <a:defRPr sz="1200">
                <a:latin typeface="Montserrat"/>
                <a:ea typeface="Montserrat"/>
                <a:cs typeface="Montserrat"/>
                <a:sym typeface="Montserrat"/>
              </a:defRPr>
            </a:lvl8pPr>
            <a:lvl9pPr lvl="8">
              <a:lnSpc>
                <a:spcPct val="115000"/>
              </a:lnSpc>
              <a:spcBef>
                <a:spcPts val="0"/>
              </a:spcBef>
              <a:spcAft>
                <a:spcPts val="0"/>
              </a:spcAft>
              <a:buNone/>
              <a:defRPr sz="1200">
                <a:latin typeface="Montserrat"/>
                <a:ea typeface="Montserrat"/>
                <a:cs typeface="Montserrat"/>
                <a:sym typeface="Montserrat"/>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OT analysis">
  <p:cSld name="BLANK_1_1_1_1_1_1_1_1_1_1_1_2_1_2_1_1_1">
    <p:bg>
      <p:bgPr>
        <a:solidFill>
          <a:schemeClr val="dk2"/>
        </a:solidFill>
      </p:bgPr>
    </p:bg>
    <p:spTree>
      <p:nvGrpSpPr>
        <p:cNvPr id="205" name="Shape 205"/>
        <p:cNvGrpSpPr/>
        <p:nvPr/>
      </p:nvGrpSpPr>
      <p:grpSpPr>
        <a:xfrm>
          <a:off x="0" y="0"/>
          <a:ext cx="0" cy="0"/>
          <a:chOff x="0" y="0"/>
          <a:chExt cx="0" cy="0"/>
        </a:xfrm>
      </p:grpSpPr>
      <p:sp>
        <p:nvSpPr>
          <p:cNvPr id="206" name="Google Shape;206;p19"/>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207" name="Google Shape;207;p19"/>
          <p:cNvSpPr/>
          <p:nvPr/>
        </p:nvSpPr>
        <p:spPr>
          <a:xfrm flipH="1" rot="10800000">
            <a:off x="5434850" y="1434600"/>
            <a:ext cx="3709200" cy="3708900"/>
          </a:xfrm>
          <a:prstGeom prst="rect">
            <a:avLst/>
          </a:prstGeom>
          <a:gradFill>
            <a:gsLst>
              <a:gs pos="0">
                <a:schemeClr val="accent1"/>
              </a:gs>
              <a:gs pos="72000">
                <a:schemeClr val="accent3"/>
              </a:gs>
              <a:gs pos="100000">
                <a:schemeClr val="accent3"/>
              </a:gs>
            </a:gsLst>
            <a:path path="circle">
              <a:fillToRect b="100%" l="100%" r="0%" t="0%"/>
            </a:path>
            <a:tileRect b="0%" l="0%" r="-10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08" name="Google Shape;208;p19"/>
          <p:cNvSpPr txBox="1"/>
          <p:nvPr>
            <p:ph idx="1" type="body"/>
          </p:nvPr>
        </p:nvSpPr>
        <p:spPr>
          <a:xfrm>
            <a:off x="566475" y="1548175"/>
            <a:ext cx="3639600" cy="8859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209" name="Google Shape;209;p19"/>
          <p:cNvSpPr txBox="1"/>
          <p:nvPr>
            <p:ph idx="2" type="title"/>
          </p:nvPr>
        </p:nvSpPr>
        <p:spPr>
          <a:xfrm>
            <a:off x="566475" y="1226825"/>
            <a:ext cx="3639600" cy="1896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a:latin typeface="Montserrat"/>
                <a:ea typeface="Montserrat"/>
                <a:cs typeface="Montserrat"/>
                <a:sym typeface="Montserrat"/>
              </a:defRPr>
            </a:lvl1pPr>
            <a:lvl2pPr lvl="1">
              <a:lnSpc>
                <a:spcPct val="115000"/>
              </a:lnSpc>
              <a:spcBef>
                <a:spcPts val="0"/>
              </a:spcBef>
              <a:spcAft>
                <a:spcPts val="0"/>
              </a:spcAft>
              <a:buNone/>
              <a:defRPr>
                <a:latin typeface="Montserrat"/>
                <a:ea typeface="Montserrat"/>
                <a:cs typeface="Montserrat"/>
                <a:sym typeface="Montserrat"/>
              </a:defRPr>
            </a:lvl2pPr>
            <a:lvl3pPr lvl="2">
              <a:lnSpc>
                <a:spcPct val="115000"/>
              </a:lnSpc>
              <a:spcBef>
                <a:spcPts val="0"/>
              </a:spcBef>
              <a:spcAft>
                <a:spcPts val="0"/>
              </a:spcAft>
              <a:buNone/>
              <a:defRPr>
                <a:latin typeface="Montserrat"/>
                <a:ea typeface="Montserrat"/>
                <a:cs typeface="Montserrat"/>
                <a:sym typeface="Montserrat"/>
              </a:defRPr>
            </a:lvl3pPr>
            <a:lvl4pPr lvl="3">
              <a:lnSpc>
                <a:spcPct val="115000"/>
              </a:lnSpc>
              <a:spcBef>
                <a:spcPts val="0"/>
              </a:spcBef>
              <a:spcAft>
                <a:spcPts val="0"/>
              </a:spcAft>
              <a:buNone/>
              <a:defRPr>
                <a:latin typeface="Montserrat"/>
                <a:ea typeface="Montserrat"/>
                <a:cs typeface="Montserrat"/>
                <a:sym typeface="Montserrat"/>
              </a:defRPr>
            </a:lvl4pPr>
            <a:lvl5pPr lvl="4">
              <a:lnSpc>
                <a:spcPct val="115000"/>
              </a:lnSpc>
              <a:spcBef>
                <a:spcPts val="0"/>
              </a:spcBef>
              <a:spcAft>
                <a:spcPts val="0"/>
              </a:spcAft>
              <a:buNone/>
              <a:defRPr>
                <a:latin typeface="Montserrat"/>
                <a:ea typeface="Montserrat"/>
                <a:cs typeface="Montserrat"/>
                <a:sym typeface="Montserrat"/>
              </a:defRPr>
            </a:lvl5pPr>
            <a:lvl6pPr lvl="5">
              <a:lnSpc>
                <a:spcPct val="115000"/>
              </a:lnSpc>
              <a:spcBef>
                <a:spcPts val="0"/>
              </a:spcBef>
              <a:spcAft>
                <a:spcPts val="0"/>
              </a:spcAft>
              <a:buNone/>
              <a:defRPr>
                <a:latin typeface="Montserrat"/>
                <a:ea typeface="Montserrat"/>
                <a:cs typeface="Montserrat"/>
                <a:sym typeface="Montserrat"/>
              </a:defRPr>
            </a:lvl6pPr>
            <a:lvl7pPr lvl="6">
              <a:lnSpc>
                <a:spcPct val="115000"/>
              </a:lnSpc>
              <a:spcBef>
                <a:spcPts val="0"/>
              </a:spcBef>
              <a:spcAft>
                <a:spcPts val="0"/>
              </a:spcAft>
              <a:buNone/>
              <a:defRPr>
                <a:latin typeface="Montserrat"/>
                <a:ea typeface="Montserrat"/>
                <a:cs typeface="Montserrat"/>
                <a:sym typeface="Montserrat"/>
              </a:defRPr>
            </a:lvl7pPr>
            <a:lvl8pPr lvl="7">
              <a:lnSpc>
                <a:spcPct val="115000"/>
              </a:lnSpc>
              <a:spcBef>
                <a:spcPts val="0"/>
              </a:spcBef>
              <a:spcAft>
                <a:spcPts val="0"/>
              </a:spcAft>
              <a:buNone/>
              <a:defRPr>
                <a:latin typeface="Montserrat"/>
                <a:ea typeface="Montserrat"/>
                <a:cs typeface="Montserrat"/>
                <a:sym typeface="Montserrat"/>
              </a:defRPr>
            </a:lvl8pPr>
            <a:lvl9pPr lvl="8">
              <a:lnSpc>
                <a:spcPct val="115000"/>
              </a:lnSpc>
              <a:spcBef>
                <a:spcPts val="0"/>
              </a:spcBef>
              <a:spcAft>
                <a:spcPts val="0"/>
              </a:spcAft>
              <a:buNone/>
              <a:defRPr>
                <a:latin typeface="Montserrat"/>
                <a:ea typeface="Montserrat"/>
                <a:cs typeface="Montserrat"/>
                <a:sym typeface="Montserrat"/>
              </a:defRPr>
            </a:lvl9pPr>
          </a:lstStyle>
          <a:p/>
        </p:txBody>
      </p:sp>
      <p:sp>
        <p:nvSpPr>
          <p:cNvPr id="210" name="Google Shape;210;p19"/>
          <p:cNvSpPr txBox="1"/>
          <p:nvPr>
            <p:ph idx="3" type="body"/>
          </p:nvPr>
        </p:nvSpPr>
        <p:spPr>
          <a:xfrm>
            <a:off x="4937950" y="1548175"/>
            <a:ext cx="3639600" cy="8859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11" name="Google Shape;211;p19"/>
          <p:cNvSpPr txBox="1"/>
          <p:nvPr>
            <p:ph idx="4" type="title"/>
          </p:nvPr>
        </p:nvSpPr>
        <p:spPr>
          <a:xfrm>
            <a:off x="4937950" y="1226825"/>
            <a:ext cx="3639600" cy="1896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a:latin typeface="Montserrat"/>
                <a:ea typeface="Montserrat"/>
                <a:cs typeface="Montserrat"/>
                <a:sym typeface="Montserrat"/>
              </a:defRPr>
            </a:lvl1pPr>
            <a:lvl2pPr lvl="1">
              <a:lnSpc>
                <a:spcPct val="115000"/>
              </a:lnSpc>
              <a:spcBef>
                <a:spcPts val="0"/>
              </a:spcBef>
              <a:spcAft>
                <a:spcPts val="0"/>
              </a:spcAft>
              <a:buNone/>
              <a:defRPr>
                <a:latin typeface="Montserrat"/>
                <a:ea typeface="Montserrat"/>
                <a:cs typeface="Montserrat"/>
                <a:sym typeface="Montserrat"/>
              </a:defRPr>
            </a:lvl2pPr>
            <a:lvl3pPr lvl="2">
              <a:lnSpc>
                <a:spcPct val="115000"/>
              </a:lnSpc>
              <a:spcBef>
                <a:spcPts val="0"/>
              </a:spcBef>
              <a:spcAft>
                <a:spcPts val="0"/>
              </a:spcAft>
              <a:buNone/>
              <a:defRPr>
                <a:latin typeface="Montserrat"/>
                <a:ea typeface="Montserrat"/>
                <a:cs typeface="Montserrat"/>
                <a:sym typeface="Montserrat"/>
              </a:defRPr>
            </a:lvl3pPr>
            <a:lvl4pPr lvl="3">
              <a:lnSpc>
                <a:spcPct val="115000"/>
              </a:lnSpc>
              <a:spcBef>
                <a:spcPts val="0"/>
              </a:spcBef>
              <a:spcAft>
                <a:spcPts val="0"/>
              </a:spcAft>
              <a:buNone/>
              <a:defRPr>
                <a:latin typeface="Montserrat"/>
                <a:ea typeface="Montserrat"/>
                <a:cs typeface="Montserrat"/>
                <a:sym typeface="Montserrat"/>
              </a:defRPr>
            </a:lvl4pPr>
            <a:lvl5pPr lvl="4">
              <a:lnSpc>
                <a:spcPct val="115000"/>
              </a:lnSpc>
              <a:spcBef>
                <a:spcPts val="0"/>
              </a:spcBef>
              <a:spcAft>
                <a:spcPts val="0"/>
              </a:spcAft>
              <a:buNone/>
              <a:defRPr>
                <a:latin typeface="Montserrat"/>
                <a:ea typeface="Montserrat"/>
                <a:cs typeface="Montserrat"/>
                <a:sym typeface="Montserrat"/>
              </a:defRPr>
            </a:lvl5pPr>
            <a:lvl6pPr lvl="5">
              <a:lnSpc>
                <a:spcPct val="115000"/>
              </a:lnSpc>
              <a:spcBef>
                <a:spcPts val="0"/>
              </a:spcBef>
              <a:spcAft>
                <a:spcPts val="0"/>
              </a:spcAft>
              <a:buNone/>
              <a:defRPr>
                <a:latin typeface="Montserrat"/>
                <a:ea typeface="Montserrat"/>
                <a:cs typeface="Montserrat"/>
                <a:sym typeface="Montserrat"/>
              </a:defRPr>
            </a:lvl6pPr>
            <a:lvl7pPr lvl="6">
              <a:lnSpc>
                <a:spcPct val="115000"/>
              </a:lnSpc>
              <a:spcBef>
                <a:spcPts val="0"/>
              </a:spcBef>
              <a:spcAft>
                <a:spcPts val="0"/>
              </a:spcAft>
              <a:buNone/>
              <a:defRPr>
                <a:latin typeface="Montserrat"/>
                <a:ea typeface="Montserrat"/>
                <a:cs typeface="Montserrat"/>
                <a:sym typeface="Montserrat"/>
              </a:defRPr>
            </a:lvl7pPr>
            <a:lvl8pPr lvl="7">
              <a:lnSpc>
                <a:spcPct val="115000"/>
              </a:lnSpc>
              <a:spcBef>
                <a:spcPts val="0"/>
              </a:spcBef>
              <a:spcAft>
                <a:spcPts val="0"/>
              </a:spcAft>
              <a:buNone/>
              <a:defRPr>
                <a:latin typeface="Montserrat"/>
                <a:ea typeface="Montserrat"/>
                <a:cs typeface="Montserrat"/>
                <a:sym typeface="Montserrat"/>
              </a:defRPr>
            </a:lvl8pPr>
            <a:lvl9pPr lvl="8">
              <a:lnSpc>
                <a:spcPct val="115000"/>
              </a:lnSpc>
              <a:spcBef>
                <a:spcPts val="0"/>
              </a:spcBef>
              <a:spcAft>
                <a:spcPts val="0"/>
              </a:spcAft>
              <a:buNone/>
              <a:defRPr>
                <a:latin typeface="Montserrat"/>
                <a:ea typeface="Montserrat"/>
                <a:cs typeface="Montserrat"/>
                <a:sym typeface="Montserrat"/>
              </a:defRPr>
            </a:lvl9pPr>
          </a:lstStyle>
          <a:p/>
        </p:txBody>
      </p:sp>
      <p:sp>
        <p:nvSpPr>
          <p:cNvPr id="212" name="Google Shape;212;p19"/>
          <p:cNvSpPr txBox="1"/>
          <p:nvPr>
            <p:ph idx="5" type="body"/>
          </p:nvPr>
        </p:nvSpPr>
        <p:spPr>
          <a:xfrm>
            <a:off x="4937925" y="3564300"/>
            <a:ext cx="3639600" cy="8859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13" name="Google Shape;213;p19"/>
          <p:cNvSpPr txBox="1"/>
          <p:nvPr>
            <p:ph idx="6" type="title"/>
          </p:nvPr>
        </p:nvSpPr>
        <p:spPr>
          <a:xfrm>
            <a:off x="4937925" y="3242950"/>
            <a:ext cx="3639600" cy="1896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a:latin typeface="Montserrat"/>
                <a:ea typeface="Montserrat"/>
                <a:cs typeface="Montserrat"/>
                <a:sym typeface="Montserrat"/>
              </a:defRPr>
            </a:lvl1pPr>
            <a:lvl2pPr lvl="1">
              <a:lnSpc>
                <a:spcPct val="115000"/>
              </a:lnSpc>
              <a:spcBef>
                <a:spcPts val="0"/>
              </a:spcBef>
              <a:spcAft>
                <a:spcPts val="0"/>
              </a:spcAft>
              <a:buNone/>
              <a:defRPr>
                <a:latin typeface="Montserrat"/>
                <a:ea typeface="Montserrat"/>
                <a:cs typeface="Montserrat"/>
                <a:sym typeface="Montserrat"/>
              </a:defRPr>
            </a:lvl2pPr>
            <a:lvl3pPr lvl="2">
              <a:lnSpc>
                <a:spcPct val="115000"/>
              </a:lnSpc>
              <a:spcBef>
                <a:spcPts val="0"/>
              </a:spcBef>
              <a:spcAft>
                <a:spcPts val="0"/>
              </a:spcAft>
              <a:buNone/>
              <a:defRPr>
                <a:latin typeface="Montserrat"/>
                <a:ea typeface="Montserrat"/>
                <a:cs typeface="Montserrat"/>
                <a:sym typeface="Montserrat"/>
              </a:defRPr>
            </a:lvl3pPr>
            <a:lvl4pPr lvl="3">
              <a:lnSpc>
                <a:spcPct val="115000"/>
              </a:lnSpc>
              <a:spcBef>
                <a:spcPts val="0"/>
              </a:spcBef>
              <a:spcAft>
                <a:spcPts val="0"/>
              </a:spcAft>
              <a:buNone/>
              <a:defRPr>
                <a:latin typeface="Montserrat"/>
                <a:ea typeface="Montserrat"/>
                <a:cs typeface="Montserrat"/>
                <a:sym typeface="Montserrat"/>
              </a:defRPr>
            </a:lvl4pPr>
            <a:lvl5pPr lvl="4">
              <a:lnSpc>
                <a:spcPct val="115000"/>
              </a:lnSpc>
              <a:spcBef>
                <a:spcPts val="0"/>
              </a:spcBef>
              <a:spcAft>
                <a:spcPts val="0"/>
              </a:spcAft>
              <a:buNone/>
              <a:defRPr>
                <a:latin typeface="Montserrat"/>
                <a:ea typeface="Montserrat"/>
                <a:cs typeface="Montserrat"/>
                <a:sym typeface="Montserrat"/>
              </a:defRPr>
            </a:lvl5pPr>
            <a:lvl6pPr lvl="5">
              <a:lnSpc>
                <a:spcPct val="115000"/>
              </a:lnSpc>
              <a:spcBef>
                <a:spcPts val="0"/>
              </a:spcBef>
              <a:spcAft>
                <a:spcPts val="0"/>
              </a:spcAft>
              <a:buNone/>
              <a:defRPr>
                <a:latin typeface="Montserrat"/>
                <a:ea typeface="Montserrat"/>
                <a:cs typeface="Montserrat"/>
                <a:sym typeface="Montserrat"/>
              </a:defRPr>
            </a:lvl6pPr>
            <a:lvl7pPr lvl="6">
              <a:lnSpc>
                <a:spcPct val="115000"/>
              </a:lnSpc>
              <a:spcBef>
                <a:spcPts val="0"/>
              </a:spcBef>
              <a:spcAft>
                <a:spcPts val="0"/>
              </a:spcAft>
              <a:buNone/>
              <a:defRPr>
                <a:latin typeface="Montserrat"/>
                <a:ea typeface="Montserrat"/>
                <a:cs typeface="Montserrat"/>
                <a:sym typeface="Montserrat"/>
              </a:defRPr>
            </a:lvl7pPr>
            <a:lvl8pPr lvl="7">
              <a:lnSpc>
                <a:spcPct val="115000"/>
              </a:lnSpc>
              <a:spcBef>
                <a:spcPts val="0"/>
              </a:spcBef>
              <a:spcAft>
                <a:spcPts val="0"/>
              </a:spcAft>
              <a:buNone/>
              <a:defRPr>
                <a:latin typeface="Montserrat"/>
                <a:ea typeface="Montserrat"/>
                <a:cs typeface="Montserrat"/>
                <a:sym typeface="Montserrat"/>
              </a:defRPr>
            </a:lvl8pPr>
            <a:lvl9pPr lvl="8">
              <a:lnSpc>
                <a:spcPct val="115000"/>
              </a:lnSpc>
              <a:spcBef>
                <a:spcPts val="0"/>
              </a:spcBef>
              <a:spcAft>
                <a:spcPts val="0"/>
              </a:spcAft>
              <a:buNone/>
              <a:defRPr>
                <a:latin typeface="Montserrat"/>
                <a:ea typeface="Montserrat"/>
                <a:cs typeface="Montserrat"/>
                <a:sym typeface="Montserrat"/>
              </a:defRPr>
            </a:lvl9pPr>
          </a:lstStyle>
          <a:p/>
        </p:txBody>
      </p:sp>
      <p:sp>
        <p:nvSpPr>
          <p:cNvPr id="214" name="Google Shape;214;p19"/>
          <p:cNvSpPr txBox="1"/>
          <p:nvPr>
            <p:ph idx="7" type="body"/>
          </p:nvPr>
        </p:nvSpPr>
        <p:spPr>
          <a:xfrm>
            <a:off x="566500" y="3564300"/>
            <a:ext cx="3639600" cy="8859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15" name="Google Shape;215;p19"/>
          <p:cNvSpPr txBox="1"/>
          <p:nvPr>
            <p:ph idx="8" type="title"/>
          </p:nvPr>
        </p:nvSpPr>
        <p:spPr>
          <a:xfrm>
            <a:off x="566500" y="3242950"/>
            <a:ext cx="3639600" cy="189600"/>
          </a:xfrm>
          <a:prstGeom prst="rect">
            <a:avLst/>
          </a:prstGeom>
        </p:spPr>
        <p:txBody>
          <a:bodyPr anchorCtr="0" anchor="t" bIns="91425" lIns="91425" spcFirstLastPara="1" rIns="91425" wrap="square" tIns="91425">
            <a:noAutofit/>
          </a:bodyPr>
          <a:lstStyle>
            <a:lvl1pPr lvl="0">
              <a:lnSpc>
                <a:spcPct val="90000"/>
              </a:lnSpc>
              <a:spcBef>
                <a:spcPts val="0"/>
              </a:spcBef>
              <a:spcAft>
                <a:spcPts val="0"/>
              </a:spcAft>
              <a:buNone/>
              <a:defRPr>
                <a:latin typeface="Montserrat"/>
                <a:ea typeface="Montserrat"/>
                <a:cs typeface="Montserrat"/>
                <a:sym typeface="Montserrat"/>
              </a:defRPr>
            </a:lvl1pPr>
            <a:lvl2pPr lvl="1">
              <a:lnSpc>
                <a:spcPct val="115000"/>
              </a:lnSpc>
              <a:spcBef>
                <a:spcPts val="0"/>
              </a:spcBef>
              <a:spcAft>
                <a:spcPts val="0"/>
              </a:spcAft>
              <a:buNone/>
              <a:defRPr>
                <a:latin typeface="Montserrat"/>
                <a:ea typeface="Montserrat"/>
                <a:cs typeface="Montserrat"/>
                <a:sym typeface="Montserrat"/>
              </a:defRPr>
            </a:lvl2pPr>
            <a:lvl3pPr lvl="2">
              <a:lnSpc>
                <a:spcPct val="115000"/>
              </a:lnSpc>
              <a:spcBef>
                <a:spcPts val="0"/>
              </a:spcBef>
              <a:spcAft>
                <a:spcPts val="0"/>
              </a:spcAft>
              <a:buNone/>
              <a:defRPr>
                <a:latin typeface="Montserrat"/>
                <a:ea typeface="Montserrat"/>
                <a:cs typeface="Montserrat"/>
                <a:sym typeface="Montserrat"/>
              </a:defRPr>
            </a:lvl3pPr>
            <a:lvl4pPr lvl="3">
              <a:lnSpc>
                <a:spcPct val="115000"/>
              </a:lnSpc>
              <a:spcBef>
                <a:spcPts val="0"/>
              </a:spcBef>
              <a:spcAft>
                <a:spcPts val="0"/>
              </a:spcAft>
              <a:buNone/>
              <a:defRPr>
                <a:latin typeface="Montserrat"/>
                <a:ea typeface="Montserrat"/>
                <a:cs typeface="Montserrat"/>
                <a:sym typeface="Montserrat"/>
              </a:defRPr>
            </a:lvl4pPr>
            <a:lvl5pPr lvl="4">
              <a:lnSpc>
                <a:spcPct val="115000"/>
              </a:lnSpc>
              <a:spcBef>
                <a:spcPts val="0"/>
              </a:spcBef>
              <a:spcAft>
                <a:spcPts val="0"/>
              </a:spcAft>
              <a:buNone/>
              <a:defRPr>
                <a:latin typeface="Montserrat"/>
                <a:ea typeface="Montserrat"/>
                <a:cs typeface="Montserrat"/>
                <a:sym typeface="Montserrat"/>
              </a:defRPr>
            </a:lvl5pPr>
            <a:lvl6pPr lvl="5">
              <a:lnSpc>
                <a:spcPct val="115000"/>
              </a:lnSpc>
              <a:spcBef>
                <a:spcPts val="0"/>
              </a:spcBef>
              <a:spcAft>
                <a:spcPts val="0"/>
              </a:spcAft>
              <a:buNone/>
              <a:defRPr>
                <a:latin typeface="Montserrat"/>
                <a:ea typeface="Montserrat"/>
                <a:cs typeface="Montserrat"/>
                <a:sym typeface="Montserrat"/>
              </a:defRPr>
            </a:lvl6pPr>
            <a:lvl7pPr lvl="6">
              <a:lnSpc>
                <a:spcPct val="115000"/>
              </a:lnSpc>
              <a:spcBef>
                <a:spcPts val="0"/>
              </a:spcBef>
              <a:spcAft>
                <a:spcPts val="0"/>
              </a:spcAft>
              <a:buNone/>
              <a:defRPr>
                <a:latin typeface="Montserrat"/>
                <a:ea typeface="Montserrat"/>
                <a:cs typeface="Montserrat"/>
                <a:sym typeface="Montserrat"/>
              </a:defRPr>
            </a:lvl7pPr>
            <a:lvl8pPr lvl="7">
              <a:lnSpc>
                <a:spcPct val="115000"/>
              </a:lnSpc>
              <a:spcBef>
                <a:spcPts val="0"/>
              </a:spcBef>
              <a:spcAft>
                <a:spcPts val="0"/>
              </a:spcAft>
              <a:buNone/>
              <a:defRPr>
                <a:latin typeface="Montserrat"/>
                <a:ea typeface="Montserrat"/>
                <a:cs typeface="Montserrat"/>
                <a:sym typeface="Montserrat"/>
              </a:defRPr>
            </a:lvl8pPr>
            <a:lvl9pPr lvl="8">
              <a:lnSpc>
                <a:spcPct val="115000"/>
              </a:lnSpc>
              <a:spcBef>
                <a:spcPts val="0"/>
              </a:spcBef>
              <a:spcAft>
                <a:spcPts val="0"/>
              </a:spcAft>
              <a:buNone/>
              <a:defRPr>
                <a:latin typeface="Montserrat"/>
                <a:ea typeface="Montserrat"/>
                <a:cs typeface="Montserrat"/>
                <a:sym typeface="Montserrat"/>
              </a:defRPr>
            </a:lvl9pPr>
          </a:lstStyle>
          <a:p/>
        </p:txBody>
      </p:sp>
      <p:sp>
        <p:nvSpPr>
          <p:cNvPr id="216" name="Google Shape;216;p19"/>
          <p:cNvSpPr txBox="1"/>
          <p:nvPr>
            <p:ph idx="9"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BLANK_1_1_1_1_1_1_1_1_1_1_1_1">
    <p:spTree>
      <p:nvGrpSpPr>
        <p:cNvPr id="217" name="Shape 217"/>
        <p:cNvGrpSpPr/>
        <p:nvPr/>
      </p:nvGrpSpPr>
      <p:grpSpPr>
        <a:xfrm>
          <a:off x="0" y="0"/>
          <a:ext cx="0" cy="0"/>
          <a:chOff x="0" y="0"/>
          <a:chExt cx="0" cy="0"/>
        </a:xfrm>
      </p:grpSpPr>
      <p:sp>
        <p:nvSpPr>
          <p:cNvPr id="218" name="Google Shape;218;p20"/>
          <p:cNvSpPr/>
          <p:nvPr/>
        </p:nvSpPr>
        <p:spPr>
          <a:xfrm flipH="1" rot="10800000">
            <a:off x="6711875" y="2691600"/>
            <a:ext cx="2451900" cy="2451900"/>
          </a:xfrm>
          <a:prstGeom prst="rect">
            <a:avLst/>
          </a:prstGeom>
          <a:gradFill>
            <a:gsLst>
              <a:gs pos="0">
                <a:schemeClr val="accent1"/>
              </a:gs>
              <a:gs pos="72000">
                <a:schemeClr val="accent3"/>
              </a:gs>
              <a:gs pos="100000">
                <a:schemeClr val="accent3"/>
              </a:gs>
            </a:gsLst>
            <a:path path="circle">
              <a:fillToRect b="100%" l="100%" r="0%" t="0%"/>
            </a:path>
            <a:tileRect b="0%" l="0%" r="-100%" t="-10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19" name="Google Shape;219;p20"/>
          <p:cNvSpPr txBox="1"/>
          <p:nvPr>
            <p:ph idx="1" type="subTitle"/>
          </p:nvPr>
        </p:nvSpPr>
        <p:spPr>
          <a:xfrm>
            <a:off x="4994475" y="1093500"/>
            <a:ext cx="316800" cy="184800"/>
          </a:xfrm>
          <a:prstGeom prst="rect">
            <a:avLst/>
          </a:prstGeom>
        </p:spPr>
        <p:txBody>
          <a:bodyPr anchorCtr="0" anchor="ctr" bIns="0" lIns="0" spcFirstLastPara="1" rIns="0" wrap="square" tIns="0">
            <a:noAutofit/>
          </a:bodyPr>
          <a:lstStyle>
            <a:lvl1pPr lvl="0" algn="l">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9pPr>
          </a:lstStyle>
          <a:p/>
        </p:txBody>
      </p:sp>
      <p:sp>
        <p:nvSpPr>
          <p:cNvPr id="220" name="Google Shape;220;p20"/>
          <p:cNvSpPr txBox="1"/>
          <p:nvPr>
            <p:ph idx="2" type="subTitle"/>
          </p:nvPr>
        </p:nvSpPr>
        <p:spPr>
          <a:xfrm>
            <a:off x="4994475" y="1721375"/>
            <a:ext cx="316800" cy="184800"/>
          </a:xfrm>
          <a:prstGeom prst="rect">
            <a:avLst/>
          </a:prstGeom>
        </p:spPr>
        <p:txBody>
          <a:bodyPr anchorCtr="0" anchor="ctr" bIns="0" lIns="0" spcFirstLastPara="1" rIns="0" wrap="square" tIns="0">
            <a:noAutofit/>
          </a:bodyPr>
          <a:lstStyle>
            <a:lvl1pPr lvl="0" algn="l">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9pPr>
          </a:lstStyle>
          <a:p/>
        </p:txBody>
      </p:sp>
      <p:sp>
        <p:nvSpPr>
          <p:cNvPr id="221" name="Google Shape;221;p20"/>
          <p:cNvSpPr txBox="1"/>
          <p:nvPr>
            <p:ph idx="3" type="subTitle"/>
          </p:nvPr>
        </p:nvSpPr>
        <p:spPr>
          <a:xfrm>
            <a:off x="4994475" y="2349250"/>
            <a:ext cx="316800" cy="184800"/>
          </a:xfrm>
          <a:prstGeom prst="rect">
            <a:avLst/>
          </a:prstGeom>
        </p:spPr>
        <p:txBody>
          <a:bodyPr anchorCtr="0" anchor="ctr" bIns="0" lIns="0" spcFirstLastPara="1" rIns="0" wrap="square" tIns="0">
            <a:noAutofit/>
          </a:bodyPr>
          <a:lstStyle>
            <a:lvl1pPr lvl="0" algn="l">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9pPr>
          </a:lstStyle>
          <a:p/>
        </p:txBody>
      </p:sp>
      <p:sp>
        <p:nvSpPr>
          <p:cNvPr id="222" name="Google Shape;222;p20"/>
          <p:cNvSpPr txBox="1"/>
          <p:nvPr>
            <p:ph idx="4" type="subTitle"/>
          </p:nvPr>
        </p:nvSpPr>
        <p:spPr>
          <a:xfrm>
            <a:off x="4994475" y="2977125"/>
            <a:ext cx="316800" cy="184800"/>
          </a:xfrm>
          <a:prstGeom prst="rect">
            <a:avLst/>
          </a:prstGeom>
        </p:spPr>
        <p:txBody>
          <a:bodyPr anchorCtr="0" anchor="ctr" bIns="0" lIns="0" spcFirstLastPara="1" rIns="0" wrap="square" tIns="0">
            <a:noAutofit/>
          </a:bodyPr>
          <a:lstStyle>
            <a:lvl1pPr lvl="0" algn="l">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9pPr>
          </a:lstStyle>
          <a:p/>
        </p:txBody>
      </p:sp>
      <p:sp>
        <p:nvSpPr>
          <p:cNvPr id="223" name="Google Shape;223;p20"/>
          <p:cNvSpPr txBox="1"/>
          <p:nvPr>
            <p:ph idx="5" type="subTitle"/>
          </p:nvPr>
        </p:nvSpPr>
        <p:spPr>
          <a:xfrm>
            <a:off x="4994475" y="3605000"/>
            <a:ext cx="316800" cy="184800"/>
          </a:xfrm>
          <a:prstGeom prst="rect">
            <a:avLst/>
          </a:prstGeom>
        </p:spPr>
        <p:txBody>
          <a:bodyPr anchorCtr="0" anchor="ctr" bIns="0" lIns="0" spcFirstLastPara="1" rIns="0" wrap="square" tIns="0">
            <a:noAutofit/>
          </a:bodyPr>
          <a:lstStyle>
            <a:lvl1pPr lvl="0" algn="l">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9pPr>
          </a:lstStyle>
          <a:p/>
        </p:txBody>
      </p:sp>
      <p:sp>
        <p:nvSpPr>
          <p:cNvPr id="224" name="Google Shape;224;p20"/>
          <p:cNvSpPr txBox="1"/>
          <p:nvPr>
            <p:ph idx="6" type="subTitle"/>
          </p:nvPr>
        </p:nvSpPr>
        <p:spPr>
          <a:xfrm>
            <a:off x="4994475" y="4232875"/>
            <a:ext cx="316800" cy="184800"/>
          </a:xfrm>
          <a:prstGeom prst="rect">
            <a:avLst/>
          </a:prstGeom>
        </p:spPr>
        <p:txBody>
          <a:bodyPr anchorCtr="0" anchor="ctr" bIns="0" lIns="0" spcFirstLastPara="1" rIns="0" wrap="square" tIns="0">
            <a:noAutofit/>
          </a:bodyPr>
          <a:lstStyle>
            <a:lvl1pPr lvl="0" algn="l">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1400"/>
              <a:buFont typeface="Source Serif 4"/>
              <a:buNone/>
              <a:defRPr i="1" sz="1400">
                <a:solidFill>
                  <a:schemeClr val="dk1"/>
                </a:solidFill>
                <a:latin typeface="Source Serif 4"/>
                <a:ea typeface="Source Serif 4"/>
                <a:cs typeface="Source Serif 4"/>
                <a:sym typeface="Source Serif 4"/>
              </a:defRPr>
            </a:lvl9pPr>
          </a:lstStyle>
          <a:p/>
        </p:txBody>
      </p:sp>
      <p:sp>
        <p:nvSpPr>
          <p:cNvPr id="225" name="Google Shape;225;p20"/>
          <p:cNvSpPr/>
          <p:nvPr>
            <p:ph idx="7" type="pic"/>
          </p:nvPr>
        </p:nvSpPr>
        <p:spPr>
          <a:xfrm>
            <a:off x="50" y="1278300"/>
            <a:ext cx="4285500" cy="3865200"/>
          </a:xfrm>
          <a:prstGeom prst="rect">
            <a:avLst/>
          </a:prstGeom>
          <a:noFill/>
          <a:ln>
            <a:noFill/>
          </a:ln>
        </p:spPr>
      </p:sp>
      <p:sp>
        <p:nvSpPr>
          <p:cNvPr id="226" name="Google Shape;226;p20"/>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227" name="Google Shape;227;p20"/>
          <p:cNvSpPr txBox="1"/>
          <p:nvPr>
            <p:ph idx="8"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
        <p:nvSpPr>
          <p:cNvPr id="228" name="Google Shape;228;p20"/>
          <p:cNvSpPr txBox="1"/>
          <p:nvPr>
            <p:ph idx="9" type="subTitle"/>
          </p:nvPr>
        </p:nvSpPr>
        <p:spPr>
          <a:xfrm>
            <a:off x="5343675" y="1093500"/>
            <a:ext cx="3544500" cy="184800"/>
          </a:xfrm>
          <a:prstGeom prst="rect">
            <a:avLst/>
          </a:prstGeom>
        </p:spPr>
        <p:txBody>
          <a:bodyPr anchorCtr="0" anchor="ctr" bIns="0" lIns="0" spcFirstLastPara="1" rIns="0" wrap="square" tIns="0">
            <a:noAutofit/>
          </a:bodyPr>
          <a:lstStyle>
            <a:lvl1pPr lvl="0" algn="l">
              <a:spcBef>
                <a:spcPts val="0"/>
              </a:spcBef>
              <a:spcAft>
                <a:spcPts val="0"/>
              </a:spcAft>
              <a:buClr>
                <a:schemeClr val="lt2"/>
              </a:buClr>
              <a:buSzPts val="1200"/>
              <a:buFont typeface="Montserrat"/>
              <a:buNone/>
              <a:defRPr sz="1200"/>
            </a:lvl1pPr>
            <a:lvl2pPr lvl="1">
              <a:spcBef>
                <a:spcPts val="0"/>
              </a:spcBef>
              <a:spcAft>
                <a:spcPts val="0"/>
              </a:spcAft>
              <a:buClr>
                <a:schemeClr val="lt2"/>
              </a:buClr>
              <a:buSzPts val="1200"/>
              <a:buFont typeface="Montserrat"/>
              <a:buNone/>
              <a:defRPr sz="1200"/>
            </a:lvl2pPr>
            <a:lvl3pPr lvl="2">
              <a:spcBef>
                <a:spcPts val="0"/>
              </a:spcBef>
              <a:spcAft>
                <a:spcPts val="0"/>
              </a:spcAft>
              <a:buClr>
                <a:schemeClr val="lt2"/>
              </a:buClr>
              <a:buSzPts val="1200"/>
              <a:buFont typeface="Montserrat"/>
              <a:buNone/>
              <a:defRPr sz="1200"/>
            </a:lvl3pPr>
            <a:lvl4pPr lvl="3">
              <a:spcBef>
                <a:spcPts val="0"/>
              </a:spcBef>
              <a:spcAft>
                <a:spcPts val="0"/>
              </a:spcAft>
              <a:buClr>
                <a:schemeClr val="lt2"/>
              </a:buClr>
              <a:buSzPts val="1200"/>
              <a:buFont typeface="Montserrat"/>
              <a:buNone/>
              <a:defRPr sz="1200"/>
            </a:lvl4pPr>
            <a:lvl5pPr lvl="4">
              <a:spcBef>
                <a:spcPts val="0"/>
              </a:spcBef>
              <a:spcAft>
                <a:spcPts val="0"/>
              </a:spcAft>
              <a:buClr>
                <a:schemeClr val="lt2"/>
              </a:buClr>
              <a:buSzPts val="1200"/>
              <a:buFont typeface="Montserrat"/>
              <a:buNone/>
              <a:defRPr sz="1200"/>
            </a:lvl5pPr>
            <a:lvl6pPr lvl="5">
              <a:spcBef>
                <a:spcPts val="0"/>
              </a:spcBef>
              <a:spcAft>
                <a:spcPts val="0"/>
              </a:spcAft>
              <a:buClr>
                <a:schemeClr val="lt2"/>
              </a:buClr>
              <a:buSzPts val="1200"/>
              <a:buFont typeface="Montserrat"/>
              <a:buNone/>
              <a:defRPr sz="1200"/>
            </a:lvl6pPr>
            <a:lvl7pPr lvl="6">
              <a:spcBef>
                <a:spcPts val="0"/>
              </a:spcBef>
              <a:spcAft>
                <a:spcPts val="0"/>
              </a:spcAft>
              <a:buClr>
                <a:schemeClr val="lt2"/>
              </a:buClr>
              <a:buSzPts val="1200"/>
              <a:buFont typeface="Montserrat"/>
              <a:buNone/>
              <a:defRPr sz="1200"/>
            </a:lvl7pPr>
            <a:lvl8pPr lvl="7">
              <a:spcBef>
                <a:spcPts val="0"/>
              </a:spcBef>
              <a:spcAft>
                <a:spcPts val="0"/>
              </a:spcAft>
              <a:buClr>
                <a:schemeClr val="lt2"/>
              </a:buClr>
              <a:buSzPts val="1200"/>
              <a:buFont typeface="Montserrat"/>
              <a:buNone/>
              <a:defRPr sz="1200"/>
            </a:lvl8pPr>
            <a:lvl9pPr lvl="8">
              <a:spcBef>
                <a:spcPts val="0"/>
              </a:spcBef>
              <a:spcAft>
                <a:spcPts val="0"/>
              </a:spcAft>
              <a:buClr>
                <a:schemeClr val="lt2"/>
              </a:buClr>
              <a:buSzPts val="1200"/>
              <a:buFont typeface="Montserrat"/>
              <a:buNone/>
              <a:defRPr sz="1200"/>
            </a:lvl9pPr>
          </a:lstStyle>
          <a:p/>
        </p:txBody>
      </p:sp>
      <p:sp>
        <p:nvSpPr>
          <p:cNvPr id="229" name="Google Shape;229;p20"/>
          <p:cNvSpPr txBox="1"/>
          <p:nvPr>
            <p:ph idx="13" type="subTitle"/>
          </p:nvPr>
        </p:nvSpPr>
        <p:spPr>
          <a:xfrm>
            <a:off x="5343675" y="1721375"/>
            <a:ext cx="3544500" cy="184800"/>
          </a:xfrm>
          <a:prstGeom prst="rect">
            <a:avLst/>
          </a:prstGeom>
        </p:spPr>
        <p:txBody>
          <a:bodyPr anchorCtr="0" anchor="ctr" bIns="0" lIns="0" spcFirstLastPara="1" rIns="0" wrap="square" tIns="0">
            <a:noAutofit/>
          </a:bodyPr>
          <a:lstStyle>
            <a:lvl1pPr lvl="0" algn="l">
              <a:spcBef>
                <a:spcPts val="0"/>
              </a:spcBef>
              <a:spcAft>
                <a:spcPts val="0"/>
              </a:spcAft>
              <a:buClr>
                <a:schemeClr val="lt2"/>
              </a:buClr>
              <a:buSzPts val="1200"/>
              <a:buFont typeface="Montserrat"/>
              <a:buNone/>
              <a:defRPr sz="1200"/>
            </a:lvl1pPr>
            <a:lvl2pPr lvl="1">
              <a:spcBef>
                <a:spcPts val="0"/>
              </a:spcBef>
              <a:spcAft>
                <a:spcPts val="0"/>
              </a:spcAft>
              <a:buClr>
                <a:schemeClr val="lt2"/>
              </a:buClr>
              <a:buSzPts val="1200"/>
              <a:buFont typeface="Montserrat"/>
              <a:buNone/>
              <a:defRPr sz="1200"/>
            </a:lvl2pPr>
            <a:lvl3pPr lvl="2">
              <a:spcBef>
                <a:spcPts val="0"/>
              </a:spcBef>
              <a:spcAft>
                <a:spcPts val="0"/>
              </a:spcAft>
              <a:buClr>
                <a:schemeClr val="lt2"/>
              </a:buClr>
              <a:buSzPts val="1200"/>
              <a:buFont typeface="Montserrat"/>
              <a:buNone/>
              <a:defRPr sz="1200"/>
            </a:lvl3pPr>
            <a:lvl4pPr lvl="3">
              <a:spcBef>
                <a:spcPts val="0"/>
              </a:spcBef>
              <a:spcAft>
                <a:spcPts val="0"/>
              </a:spcAft>
              <a:buClr>
                <a:schemeClr val="lt2"/>
              </a:buClr>
              <a:buSzPts val="1200"/>
              <a:buFont typeface="Montserrat"/>
              <a:buNone/>
              <a:defRPr sz="1200"/>
            </a:lvl4pPr>
            <a:lvl5pPr lvl="4">
              <a:spcBef>
                <a:spcPts val="0"/>
              </a:spcBef>
              <a:spcAft>
                <a:spcPts val="0"/>
              </a:spcAft>
              <a:buClr>
                <a:schemeClr val="lt2"/>
              </a:buClr>
              <a:buSzPts val="1200"/>
              <a:buFont typeface="Montserrat"/>
              <a:buNone/>
              <a:defRPr sz="1200"/>
            </a:lvl5pPr>
            <a:lvl6pPr lvl="5">
              <a:spcBef>
                <a:spcPts val="0"/>
              </a:spcBef>
              <a:spcAft>
                <a:spcPts val="0"/>
              </a:spcAft>
              <a:buClr>
                <a:schemeClr val="lt2"/>
              </a:buClr>
              <a:buSzPts val="1200"/>
              <a:buFont typeface="Montserrat"/>
              <a:buNone/>
              <a:defRPr sz="1200"/>
            </a:lvl6pPr>
            <a:lvl7pPr lvl="6">
              <a:spcBef>
                <a:spcPts val="0"/>
              </a:spcBef>
              <a:spcAft>
                <a:spcPts val="0"/>
              </a:spcAft>
              <a:buClr>
                <a:schemeClr val="lt2"/>
              </a:buClr>
              <a:buSzPts val="1200"/>
              <a:buFont typeface="Montserrat"/>
              <a:buNone/>
              <a:defRPr sz="1200"/>
            </a:lvl7pPr>
            <a:lvl8pPr lvl="7">
              <a:spcBef>
                <a:spcPts val="0"/>
              </a:spcBef>
              <a:spcAft>
                <a:spcPts val="0"/>
              </a:spcAft>
              <a:buClr>
                <a:schemeClr val="lt2"/>
              </a:buClr>
              <a:buSzPts val="1200"/>
              <a:buFont typeface="Montserrat"/>
              <a:buNone/>
              <a:defRPr sz="1200"/>
            </a:lvl8pPr>
            <a:lvl9pPr lvl="8">
              <a:spcBef>
                <a:spcPts val="0"/>
              </a:spcBef>
              <a:spcAft>
                <a:spcPts val="0"/>
              </a:spcAft>
              <a:buClr>
                <a:schemeClr val="lt2"/>
              </a:buClr>
              <a:buSzPts val="1200"/>
              <a:buFont typeface="Montserrat"/>
              <a:buNone/>
              <a:defRPr sz="1200"/>
            </a:lvl9pPr>
          </a:lstStyle>
          <a:p/>
        </p:txBody>
      </p:sp>
      <p:sp>
        <p:nvSpPr>
          <p:cNvPr id="230" name="Google Shape;230;p20"/>
          <p:cNvSpPr txBox="1"/>
          <p:nvPr>
            <p:ph idx="14" type="subTitle"/>
          </p:nvPr>
        </p:nvSpPr>
        <p:spPr>
          <a:xfrm>
            <a:off x="5343675" y="2349250"/>
            <a:ext cx="3544500" cy="184800"/>
          </a:xfrm>
          <a:prstGeom prst="rect">
            <a:avLst/>
          </a:prstGeom>
        </p:spPr>
        <p:txBody>
          <a:bodyPr anchorCtr="0" anchor="ctr" bIns="0" lIns="0" spcFirstLastPara="1" rIns="0" wrap="square" tIns="0">
            <a:noAutofit/>
          </a:bodyPr>
          <a:lstStyle>
            <a:lvl1pPr lvl="0" algn="l">
              <a:spcBef>
                <a:spcPts val="0"/>
              </a:spcBef>
              <a:spcAft>
                <a:spcPts val="0"/>
              </a:spcAft>
              <a:buClr>
                <a:schemeClr val="lt2"/>
              </a:buClr>
              <a:buSzPts val="1200"/>
              <a:buFont typeface="Montserrat"/>
              <a:buNone/>
              <a:defRPr sz="1200"/>
            </a:lvl1pPr>
            <a:lvl2pPr lvl="1">
              <a:spcBef>
                <a:spcPts val="0"/>
              </a:spcBef>
              <a:spcAft>
                <a:spcPts val="0"/>
              </a:spcAft>
              <a:buClr>
                <a:schemeClr val="lt2"/>
              </a:buClr>
              <a:buSzPts val="1200"/>
              <a:buFont typeface="Montserrat"/>
              <a:buNone/>
              <a:defRPr sz="1200"/>
            </a:lvl2pPr>
            <a:lvl3pPr lvl="2">
              <a:spcBef>
                <a:spcPts val="0"/>
              </a:spcBef>
              <a:spcAft>
                <a:spcPts val="0"/>
              </a:spcAft>
              <a:buClr>
                <a:schemeClr val="lt2"/>
              </a:buClr>
              <a:buSzPts val="1200"/>
              <a:buFont typeface="Montserrat"/>
              <a:buNone/>
              <a:defRPr sz="1200"/>
            </a:lvl3pPr>
            <a:lvl4pPr lvl="3">
              <a:spcBef>
                <a:spcPts val="0"/>
              </a:spcBef>
              <a:spcAft>
                <a:spcPts val="0"/>
              </a:spcAft>
              <a:buClr>
                <a:schemeClr val="lt2"/>
              </a:buClr>
              <a:buSzPts val="1200"/>
              <a:buFont typeface="Montserrat"/>
              <a:buNone/>
              <a:defRPr sz="1200"/>
            </a:lvl4pPr>
            <a:lvl5pPr lvl="4">
              <a:spcBef>
                <a:spcPts val="0"/>
              </a:spcBef>
              <a:spcAft>
                <a:spcPts val="0"/>
              </a:spcAft>
              <a:buClr>
                <a:schemeClr val="lt2"/>
              </a:buClr>
              <a:buSzPts val="1200"/>
              <a:buFont typeface="Montserrat"/>
              <a:buNone/>
              <a:defRPr sz="1200"/>
            </a:lvl5pPr>
            <a:lvl6pPr lvl="5">
              <a:spcBef>
                <a:spcPts val="0"/>
              </a:spcBef>
              <a:spcAft>
                <a:spcPts val="0"/>
              </a:spcAft>
              <a:buClr>
                <a:schemeClr val="lt2"/>
              </a:buClr>
              <a:buSzPts val="1200"/>
              <a:buFont typeface="Montserrat"/>
              <a:buNone/>
              <a:defRPr sz="1200"/>
            </a:lvl6pPr>
            <a:lvl7pPr lvl="6">
              <a:spcBef>
                <a:spcPts val="0"/>
              </a:spcBef>
              <a:spcAft>
                <a:spcPts val="0"/>
              </a:spcAft>
              <a:buClr>
                <a:schemeClr val="lt2"/>
              </a:buClr>
              <a:buSzPts val="1200"/>
              <a:buFont typeface="Montserrat"/>
              <a:buNone/>
              <a:defRPr sz="1200"/>
            </a:lvl7pPr>
            <a:lvl8pPr lvl="7">
              <a:spcBef>
                <a:spcPts val="0"/>
              </a:spcBef>
              <a:spcAft>
                <a:spcPts val="0"/>
              </a:spcAft>
              <a:buClr>
                <a:schemeClr val="lt2"/>
              </a:buClr>
              <a:buSzPts val="1200"/>
              <a:buFont typeface="Montserrat"/>
              <a:buNone/>
              <a:defRPr sz="1200"/>
            </a:lvl8pPr>
            <a:lvl9pPr lvl="8">
              <a:spcBef>
                <a:spcPts val="0"/>
              </a:spcBef>
              <a:spcAft>
                <a:spcPts val="0"/>
              </a:spcAft>
              <a:buClr>
                <a:schemeClr val="lt2"/>
              </a:buClr>
              <a:buSzPts val="1200"/>
              <a:buFont typeface="Montserrat"/>
              <a:buNone/>
              <a:defRPr sz="1200"/>
            </a:lvl9pPr>
          </a:lstStyle>
          <a:p/>
        </p:txBody>
      </p:sp>
      <p:sp>
        <p:nvSpPr>
          <p:cNvPr id="231" name="Google Shape;231;p20"/>
          <p:cNvSpPr txBox="1"/>
          <p:nvPr>
            <p:ph idx="15" type="subTitle"/>
          </p:nvPr>
        </p:nvSpPr>
        <p:spPr>
          <a:xfrm>
            <a:off x="5343675" y="2977125"/>
            <a:ext cx="3544500" cy="184800"/>
          </a:xfrm>
          <a:prstGeom prst="rect">
            <a:avLst/>
          </a:prstGeom>
        </p:spPr>
        <p:txBody>
          <a:bodyPr anchorCtr="0" anchor="ctr" bIns="0" lIns="0" spcFirstLastPara="1" rIns="0" wrap="square" tIns="0">
            <a:noAutofit/>
          </a:bodyPr>
          <a:lstStyle>
            <a:lvl1pPr lvl="0" algn="l">
              <a:spcBef>
                <a:spcPts val="0"/>
              </a:spcBef>
              <a:spcAft>
                <a:spcPts val="0"/>
              </a:spcAft>
              <a:buClr>
                <a:schemeClr val="lt2"/>
              </a:buClr>
              <a:buSzPts val="1200"/>
              <a:buFont typeface="Montserrat"/>
              <a:buNone/>
              <a:defRPr sz="1200"/>
            </a:lvl1pPr>
            <a:lvl2pPr lvl="1">
              <a:spcBef>
                <a:spcPts val="0"/>
              </a:spcBef>
              <a:spcAft>
                <a:spcPts val="0"/>
              </a:spcAft>
              <a:buClr>
                <a:schemeClr val="lt2"/>
              </a:buClr>
              <a:buSzPts val="1200"/>
              <a:buFont typeface="Montserrat"/>
              <a:buNone/>
              <a:defRPr sz="1200"/>
            </a:lvl2pPr>
            <a:lvl3pPr lvl="2">
              <a:spcBef>
                <a:spcPts val="0"/>
              </a:spcBef>
              <a:spcAft>
                <a:spcPts val="0"/>
              </a:spcAft>
              <a:buClr>
                <a:schemeClr val="lt2"/>
              </a:buClr>
              <a:buSzPts val="1200"/>
              <a:buFont typeface="Montserrat"/>
              <a:buNone/>
              <a:defRPr sz="1200"/>
            </a:lvl3pPr>
            <a:lvl4pPr lvl="3">
              <a:spcBef>
                <a:spcPts val="0"/>
              </a:spcBef>
              <a:spcAft>
                <a:spcPts val="0"/>
              </a:spcAft>
              <a:buClr>
                <a:schemeClr val="lt2"/>
              </a:buClr>
              <a:buSzPts val="1200"/>
              <a:buFont typeface="Montserrat"/>
              <a:buNone/>
              <a:defRPr sz="1200"/>
            </a:lvl4pPr>
            <a:lvl5pPr lvl="4">
              <a:spcBef>
                <a:spcPts val="0"/>
              </a:spcBef>
              <a:spcAft>
                <a:spcPts val="0"/>
              </a:spcAft>
              <a:buClr>
                <a:schemeClr val="lt2"/>
              </a:buClr>
              <a:buSzPts val="1200"/>
              <a:buFont typeface="Montserrat"/>
              <a:buNone/>
              <a:defRPr sz="1200"/>
            </a:lvl5pPr>
            <a:lvl6pPr lvl="5">
              <a:spcBef>
                <a:spcPts val="0"/>
              </a:spcBef>
              <a:spcAft>
                <a:spcPts val="0"/>
              </a:spcAft>
              <a:buClr>
                <a:schemeClr val="lt2"/>
              </a:buClr>
              <a:buSzPts val="1200"/>
              <a:buFont typeface="Montserrat"/>
              <a:buNone/>
              <a:defRPr sz="1200"/>
            </a:lvl6pPr>
            <a:lvl7pPr lvl="6">
              <a:spcBef>
                <a:spcPts val="0"/>
              </a:spcBef>
              <a:spcAft>
                <a:spcPts val="0"/>
              </a:spcAft>
              <a:buClr>
                <a:schemeClr val="lt2"/>
              </a:buClr>
              <a:buSzPts val="1200"/>
              <a:buFont typeface="Montserrat"/>
              <a:buNone/>
              <a:defRPr sz="1200"/>
            </a:lvl7pPr>
            <a:lvl8pPr lvl="7">
              <a:spcBef>
                <a:spcPts val="0"/>
              </a:spcBef>
              <a:spcAft>
                <a:spcPts val="0"/>
              </a:spcAft>
              <a:buClr>
                <a:schemeClr val="lt2"/>
              </a:buClr>
              <a:buSzPts val="1200"/>
              <a:buFont typeface="Montserrat"/>
              <a:buNone/>
              <a:defRPr sz="1200"/>
            </a:lvl8pPr>
            <a:lvl9pPr lvl="8">
              <a:spcBef>
                <a:spcPts val="0"/>
              </a:spcBef>
              <a:spcAft>
                <a:spcPts val="0"/>
              </a:spcAft>
              <a:buClr>
                <a:schemeClr val="lt2"/>
              </a:buClr>
              <a:buSzPts val="1200"/>
              <a:buFont typeface="Montserrat"/>
              <a:buNone/>
              <a:defRPr sz="1200"/>
            </a:lvl9pPr>
          </a:lstStyle>
          <a:p/>
        </p:txBody>
      </p:sp>
      <p:sp>
        <p:nvSpPr>
          <p:cNvPr id="232" name="Google Shape;232;p20"/>
          <p:cNvSpPr txBox="1"/>
          <p:nvPr>
            <p:ph idx="16" type="subTitle"/>
          </p:nvPr>
        </p:nvSpPr>
        <p:spPr>
          <a:xfrm>
            <a:off x="5343675" y="3605000"/>
            <a:ext cx="3544500" cy="184800"/>
          </a:xfrm>
          <a:prstGeom prst="rect">
            <a:avLst/>
          </a:prstGeom>
        </p:spPr>
        <p:txBody>
          <a:bodyPr anchorCtr="0" anchor="ctr" bIns="0" lIns="0" spcFirstLastPara="1" rIns="0" wrap="square" tIns="0">
            <a:noAutofit/>
          </a:bodyPr>
          <a:lstStyle>
            <a:lvl1pPr lvl="0" algn="l">
              <a:spcBef>
                <a:spcPts val="0"/>
              </a:spcBef>
              <a:spcAft>
                <a:spcPts val="0"/>
              </a:spcAft>
              <a:buClr>
                <a:schemeClr val="lt2"/>
              </a:buClr>
              <a:buSzPts val="1200"/>
              <a:buFont typeface="Montserrat"/>
              <a:buNone/>
              <a:defRPr sz="1200"/>
            </a:lvl1pPr>
            <a:lvl2pPr lvl="1">
              <a:spcBef>
                <a:spcPts val="0"/>
              </a:spcBef>
              <a:spcAft>
                <a:spcPts val="0"/>
              </a:spcAft>
              <a:buClr>
                <a:schemeClr val="lt2"/>
              </a:buClr>
              <a:buSzPts val="1200"/>
              <a:buFont typeface="Montserrat"/>
              <a:buNone/>
              <a:defRPr sz="1200"/>
            </a:lvl2pPr>
            <a:lvl3pPr lvl="2">
              <a:spcBef>
                <a:spcPts val="0"/>
              </a:spcBef>
              <a:spcAft>
                <a:spcPts val="0"/>
              </a:spcAft>
              <a:buClr>
                <a:schemeClr val="lt2"/>
              </a:buClr>
              <a:buSzPts val="1200"/>
              <a:buFont typeface="Montserrat"/>
              <a:buNone/>
              <a:defRPr sz="1200"/>
            </a:lvl3pPr>
            <a:lvl4pPr lvl="3">
              <a:spcBef>
                <a:spcPts val="0"/>
              </a:spcBef>
              <a:spcAft>
                <a:spcPts val="0"/>
              </a:spcAft>
              <a:buClr>
                <a:schemeClr val="lt2"/>
              </a:buClr>
              <a:buSzPts val="1200"/>
              <a:buFont typeface="Montserrat"/>
              <a:buNone/>
              <a:defRPr sz="1200"/>
            </a:lvl4pPr>
            <a:lvl5pPr lvl="4">
              <a:spcBef>
                <a:spcPts val="0"/>
              </a:spcBef>
              <a:spcAft>
                <a:spcPts val="0"/>
              </a:spcAft>
              <a:buClr>
                <a:schemeClr val="lt2"/>
              </a:buClr>
              <a:buSzPts val="1200"/>
              <a:buFont typeface="Montserrat"/>
              <a:buNone/>
              <a:defRPr sz="1200"/>
            </a:lvl5pPr>
            <a:lvl6pPr lvl="5">
              <a:spcBef>
                <a:spcPts val="0"/>
              </a:spcBef>
              <a:spcAft>
                <a:spcPts val="0"/>
              </a:spcAft>
              <a:buClr>
                <a:schemeClr val="lt2"/>
              </a:buClr>
              <a:buSzPts val="1200"/>
              <a:buFont typeface="Montserrat"/>
              <a:buNone/>
              <a:defRPr sz="1200"/>
            </a:lvl6pPr>
            <a:lvl7pPr lvl="6">
              <a:spcBef>
                <a:spcPts val="0"/>
              </a:spcBef>
              <a:spcAft>
                <a:spcPts val="0"/>
              </a:spcAft>
              <a:buClr>
                <a:schemeClr val="lt2"/>
              </a:buClr>
              <a:buSzPts val="1200"/>
              <a:buFont typeface="Montserrat"/>
              <a:buNone/>
              <a:defRPr sz="1200"/>
            </a:lvl7pPr>
            <a:lvl8pPr lvl="7">
              <a:spcBef>
                <a:spcPts val="0"/>
              </a:spcBef>
              <a:spcAft>
                <a:spcPts val="0"/>
              </a:spcAft>
              <a:buClr>
                <a:schemeClr val="lt2"/>
              </a:buClr>
              <a:buSzPts val="1200"/>
              <a:buFont typeface="Montserrat"/>
              <a:buNone/>
              <a:defRPr sz="1200"/>
            </a:lvl8pPr>
            <a:lvl9pPr lvl="8">
              <a:spcBef>
                <a:spcPts val="0"/>
              </a:spcBef>
              <a:spcAft>
                <a:spcPts val="0"/>
              </a:spcAft>
              <a:buClr>
                <a:schemeClr val="lt2"/>
              </a:buClr>
              <a:buSzPts val="1200"/>
              <a:buFont typeface="Montserrat"/>
              <a:buNone/>
              <a:defRPr sz="1200"/>
            </a:lvl9pPr>
          </a:lstStyle>
          <a:p/>
        </p:txBody>
      </p:sp>
      <p:sp>
        <p:nvSpPr>
          <p:cNvPr id="233" name="Google Shape;233;p20"/>
          <p:cNvSpPr txBox="1"/>
          <p:nvPr>
            <p:ph idx="17" type="subTitle"/>
          </p:nvPr>
        </p:nvSpPr>
        <p:spPr>
          <a:xfrm>
            <a:off x="5343675" y="4232875"/>
            <a:ext cx="3544500" cy="184800"/>
          </a:xfrm>
          <a:prstGeom prst="rect">
            <a:avLst/>
          </a:prstGeom>
        </p:spPr>
        <p:txBody>
          <a:bodyPr anchorCtr="0" anchor="ctr" bIns="0" lIns="0" spcFirstLastPara="1" rIns="0" wrap="square" tIns="0">
            <a:noAutofit/>
          </a:bodyPr>
          <a:lstStyle>
            <a:lvl1pPr lvl="0" algn="l">
              <a:spcBef>
                <a:spcPts val="0"/>
              </a:spcBef>
              <a:spcAft>
                <a:spcPts val="0"/>
              </a:spcAft>
              <a:buClr>
                <a:schemeClr val="lt2"/>
              </a:buClr>
              <a:buSzPts val="1200"/>
              <a:buFont typeface="Montserrat"/>
              <a:buNone/>
              <a:defRPr sz="1200"/>
            </a:lvl1pPr>
            <a:lvl2pPr lvl="1">
              <a:spcBef>
                <a:spcPts val="0"/>
              </a:spcBef>
              <a:spcAft>
                <a:spcPts val="0"/>
              </a:spcAft>
              <a:buClr>
                <a:schemeClr val="lt2"/>
              </a:buClr>
              <a:buSzPts val="1200"/>
              <a:buFont typeface="Montserrat"/>
              <a:buNone/>
              <a:defRPr sz="1200"/>
            </a:lvl2pPr>
            <a:lvl3pPr lvl="2">
              <a:spcBef>
                <a:spcPts val="0"/>
              </a:spcBef>
              <a:spcAft>
                <a:spcPts val="0"/>
              </a:spcAft>
              <a:buClr>
                <a:schemeClr val="lt2"/>
              </a:buClr>
              <a:buSzPts val="1200"/>
              <a:buFont typeface="Montserrat"/>
              <a:buNone/>
              <a:defRPr sz="1200"/>
            </a:lvl3pPr>
            <a:lvl4pPr lvl="3">
              <a:spcBef>
                <a:spcPts val="0"/>
              </a:spcBef>
              <a:spcAft>
                <a:spcPts val="0"/>
              </a:spcAft>
              <a:buClr>
                <a:schemeClr val="lt2"/>
              </a:buClr>
              <a:buSzPts val="1200"/>
              <a:buFont typeface="Montserrat"/>
              <a:buNone/>
              <a:defRPr sz="1200"/>
            </a:lvl4pPr>
            <a:lvl5pPr lvl="4">
              <a:spcBef>
                <a:spcPts val="0"/>
              </a:spcBef>
              <a:spcAft>
                <a:spcPts val="0"/>
              </a:spcAft>
              <a:buClr>
                <a:schemeClr val="lt2"/>
              </a:buClr>
              <a:buSzPts val="1200"/>
              <a:buFont typeface="Montserrat"/>
              <a:buNone/>
              <a:defRPr sz="1200"/>
            </a:lvl5pPr>
            <a:lvl6pPr lvl="5">
              <a:spcBef>
                <a:spcPts val="0"/>
              </a:spcBef>
              <a:spcAft>
                <a:spcPts val="0"/>
              </a:spcAft>
              <a:buClr>
                <a:schemeClr val="lt2"/>
              </a:buClr>
              <a:buSzPts val="1200"/>
              <a:buFont typeface="Montserrat"/>
              <a:buNone/>
              <a:defRPr sz="1200"/>
            </a:lvl6pPr>
            <a:lvl7pPr lvl="6">
              <a:spcBef>
                <a:spcPts val="0"/>
              </a:spcBef>
              <a:spcAft>
                <a:spcPts val="0"/>
              </a:spcAft>
              <a:buClr>
                <a:schemeClr val="lt2"/>
              </a:buClr>
              <a:buSzPts val="1200"/>
              <a:buFont typeface="Montserrat"/>
              <a:buNone/>
              <a:defRPr sz="1200"/>
            </a:lvl7pPr>
            <a:lvl8pPr lvl="7">
              <a:spcBef>
                <a:spcPts val="0"/>
              </a:spcBef>
              <a:spcAft>
                <a:spcPts val="0"/>
              </a:spcAft>
              <a:buClr>
                <a:schemeClr val="lt2"/>
              </a:buClr>
              <a:buSzPts val="1200"/>
              <a:buFont typeface="Montserrat"/>
              <a:buNone/>
              <a:defRPr sz="1200"/>
            </a:lvl8pPr>
            <a:lvl9pPr lvl="8">
              <a:spcBef>
                <a:spcPts val="0"/>
              </a:spcBef>
              <a:spcAft>
                <a:spcPts val="0"/>
              </a:spcAft>
              <a:buClr>
                <a:schemeClr val="lt2"/>
              </a:buClr>
              <a:buSzPts val="1200"/>
              <a:buFont typeface="Montserrat"/>
              <a:buNone/>
              <a:defRPr sz="1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lt">
  <p:cSld name="BLANK_1_1_1">
    <p:spTree>
      <p:nvGrpSpPr>
        <p:cNvPr id="16" name="Shape 16"/>
        <p:cNvGrpSpPr/>
        <p:nvPr/>
      </p:nvGrpSpPr>
      <p:grpSpPr>
        <a:xfrm>
          <a:off x="0" y="0"/>
          <a:ext cx="0" cy="0"/>
          <a:chOff x="0" y="0"/>
          <a:chExt cx="0" cy="0"/>
        </a:xfrm>
      </p:grpSpPr>
      <p:sp>
        <p:nvSpPr>
          <p:cNvPr id="17" name="Google Shape;17;p3"/>
          <p:cNvSpPr txBox="1"/>
          <p:nvPr>
            <p:ph idx="1" type="body"/>
          </p:nvPr>
        </p:nvSpPr>
        <p:spPr>
          <a:xfrm>
            <a:off x="256025" y="2647675"/>
            <a:ext cx="3639600" cy="22398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18" name="Google Shape;18;p3"/>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19" name="Google Shape;19;p3"/>
          <p:cNvSpPr txBox="1"/>
          <p:nvPr>
            <p:ph idx="2"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alt">
  <p:cSld name="BLANK_1_1_1_1_1_1_1_1_1_1_1_1_1_1_1_1_1_1_1">
    <p:spTree>
      <p:nvGrpSpPr>
        <p:cNvPr id="234" name="Shape 234"/>
        <p:cNvGrpSpPr/>
        <p:nvPr/>
      </p:nvGrpSpPr>
      <p:grpSpPr>
        <a:xfrm>
          <a:off x="0" y="0"/>
          <a:ext cx="0" cy="0"/>
          <a:chOff x="0" y="0"/>
          <a:chExt cx="0" cy="0"/>
        </a:xfrm>
      </p:grpSpPr>
      <p:sp>
        <p:nvSpPr>
          <p:cNvPr id="235" name="Google Shape;235;p21"/>
          <p:cNvSpPr txBox="1"/>
          <p:nvPr>
            <p:ph idx="1" type="body"/>
          </p:nvPr>
        </p:nvSpPr>
        <p:spPr>
          <a:xfrm>
            <a:off x="256025" y="4056350"/>
            <a:ext cx="2661300" cy="8310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36" name="Google Shape;236;p21"/>
          <p:cNvSpPr txBox="1"/>
          <p:nvPr>
            <p:ph idx="2" type="body"/>
          </p:nvPr>
        </p:nvSpPr>
        <p:spPr>
          <a:xfrm>
            <a:off x="3241424" y="4056350"/>
            <a:ext cx="2661300" cy="8310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37" name="Google Shape;237;p21"/>
          <p:cNvSpPr txBox="1"/>
          <p:nvPr>
            <p:ph idx="3" type="body"/>
          </p:nvPr>
        </p:nvSpPr>
        <p:spPr>
          <a:xfrm>
            <a:off x="6226798" y="4056350"/>
            <a:ext cx="2661300" cy="8310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238" name="Google Shape;238;p21"/>
          <p:cNvSpPr/>
          <p:nvPr>
            <p:ph idx="4" type="pic"/>
          </p:nvPr>
        </p:nvSpPr>
        <p:spPr>
          <a:xfrm>
            <a:off x="256025" y="1597425"/>
            <a:ext cx="2661300" cy="1966200"/>
          </a:xfrm>
          <a:prstGeom prst="rect">
            <a:avLst/>
          </a:prstGeom>
          <a:noFill/>
          <a:ln>
            <a:noFill/>
          </a:ln>
        </p:spPr>
      </p:sp>
      <p:sp>
        <p:nvSpPr>
          <p:cNvPr id="239" name="Google Shape;239;p21"/>
          <p:cNvSpPr/>
          <p:nvPr>
            <p:ph idx="5" type="pic"/>
          </p:nvPr>
        </p:nvSpPr>
        <p:spPr>
          <a:xfrm>
            <a:off x="3241425" y="1597425"/>
            <a:ext cx="2661300" cy="1966200"/>
          </a:xfrm>
          <a:prstGeom prst="rect">
            <a:avLst/>
          </a:prstGeom>
          <a:noFill/>
          <a:ln>
            <a:noFill/>
          </a:ln>
        </p:spPr>
      </p:sp>
      <p:sp>
        <p:nvSpPr>
          <p:cNvPr id="240" name="Google Shape;240;p21"/>
          <p:cNvSpPr/>
          <p:nvPr>
            <p:ph idx="6" type="pic"/>
          </p:nvPr>
        </p:nvSpPr>
        <p:spPr>
          <a:xfrm>
            <a:off x="6226825" y="1588650"/>
            <a:ext cx="2661300" cy="1966200"/>
          </a:xfrm>
          <a:prstGeom prst="rect">
            <a:avLst/>
          </a:prstGeom>
          <a:noFill/>
          <a:ln>
            <a:noFill/>
          </a:ln>
        </p:spPr>
      </p:sp>
      <p:sp>
        <p:nvSpPr>
          <p:cNvPr id="241" name="Google Shape;241;p21"/>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242" name="Google Shape;242;p21"/>
          <p:cNvSpPr txBox="1"/>
          <p:nvPr>
            <p:ph idx="7" type="subTitle"/>
          </p:nvPr>
        </p:nvSpPr>
        <p:spPr>
          <a:xfrm>
            <a:off x="256050" y="3765870"/>
            <a:ext cx="2661300" cy="164100"/>
          </a:xfrm>
          <a:prstGeom prst="rect">
            <a:avLst/>
          </a:prstGeom>
        </p:spPr>
        <p:txBody>
          <a:bodyPr anchorCtr="0" anchor="ctr" bIns="0" lIns="0" spcFirstLastPara="1" rIns="0" wrap="square" tIns="0">
            <a:noAutofit/>
          </a:bodyPr>
          <a:lstStyle>
            <a:lvl1pPr lvl="0" algn="l">
              <a:spcBef>
                <a:spcPts val="0"/>
              </a:spcBef>
              <a:spcAft>
                <a:spcPts val="0"/>
              </a:spcAft>
              <a:buClr>
                <a:schemeClr val="dk1"/>
              </a:buClr>
              <a:buSzPts val="1200"/>
              <a:buFont typeface="Montserrat"/>
              <a:buNone/>
              <a:defRPr sz="1200">
                <a:solidFill>
                  <a:schemeClr val="dk1"/>
                </a:solidFill>
              </a:defRPr>
            </a:lvl1pPr>
            <a:lvl2pPr lvl="1">
              <a:spcBef>
                <a:spcPts val="0"/>
              </a:spcBef>
              <a:spcAft>
                <a:spcPts val="0"/>
              </a:spcAft>
              <a:buClr>
                <a:schemeClr val="dk1"/>
              </a:buClr>
              <a:buSzPts val="1200"/>
              <a:buFont typeface="Montserrat"/>
              <a:buNone/>
              <a:defRPr sz="1200">
                <a:solidFill>
                  <a:schemeClr val="dk1"/>
                </a:solidFill>
              </a:defRPr>
            </a:lvl2pPr>
            <a:lvl3pPr lvl="2">
              <a:spcBef>
                <a:spcPts val="0"/>
              </a:spcBef>
              <a:spcAft>
                <a:spcPts val="0"/>
              </a:spcAft>
              <a:buClr>
                <a:schemeClr val="dk1"/>
              </a:buClr>
              <a:buSzPts val="1200"/>
              <a:buFont typeface="Montserrat"/>
              <a:buNone/>
              <a:defRPr sz="1200">
                <a:solidFill>
                  <a:schemeClr val="dk1"/>
                </a:solidFill>
              </a:defRPr>
            </a:lvl3pPr>
            <a:lvl4pPr lvl="3">
              <a:spcBef>
                <a:spcPts val="0"/>
              </a:spcBef>
              <a:spcAft>
                <a:spcPts val="0"/>
              </a:spcAft>
              <a:buClr>
                <a:schemeClr val="dk1"/>
              </a:buClr>
              <a:buSzPts val="1200"/>
              <a:buFont typeface="Montserrat"/>
              <a:buNone/>
              <a:defRPr sz="1200">
                <a:solidFill>
                  <a:schemeClr val="dk1"/>
                </a:solidFill>
              </a:defRPr>
            </a:lvl4pPr>
            <a:lvl5pPr lvl="4">
              <a:spcBef>
                <a:spcPts val="0"/>
              </a:spcBef>
              <a:spcAft>
                <a:spcPts val="0"/>
              </a:spcAft>
              <a:buClr>
                <a:schemeClr val="dk1"/>
              </a:buClr>
              <a:buSzPts val="1200"/>
              <a:buFont typeface="Montserrat"/>
              <a:buNone/>
              <a:defRPr sz="1200">
                <a:solidFill>
                  <a:schemeClr val="dk1"/>
                </a:solidFill>
              </a:defRPr>
            </a:lvl5pPr>
            <a:lvl6pPr lvl="5">
              <a:spcBef>
                <a:spcPts val="0"/>
              </a:spcBef>
              <a:spcAft>
                <a:spcPts val="0"/>
              </a:spcAft>
              <a:buClr>
                <a:schemeClr val="dk1"/>
              </a:buClr>
              <a:buSzPts val="1200"/>
              <a:buFont typeface="Montserrat"/>
              <a:buNone/>
              <a:defRPr sz="1200">
                <a:solidFill>
                  <a:schemeClr val="dk1"/>
                </a:solidFill>
              </a:defRPr>
            </a:lvl6pPr>
            <a:lvl7pPr lvl="6">
              <a:spcBef>
                <a:spcPts val="0"/>
              </a:spcBef>
              <a:spcAft>
                <a:spcPts val="0"/>
              </a:spcAft>
              <a:buClr>
                <a:schemeClr val="dk1"/>
              </a:buClr>
              <a:buSzPts val="1200"/>
              <a:buFont typeface="Montserrat"/>
              <a:buNone/>
              <a:defRPr sz="1200">
                <a:solidFill>
                  <a:schemeClr val="dk1"/>
                </a:solidFill>
              </a:defRPr>
            </a:lvl7pPr>
            <a:lvl8pPr lvl="7">
              <a:spcBef>
                <a:spcPts val="0"/>
              </a:spcBef>
              <a:spcAft>
                <a:spcPts val="0"/>
              </a:spcAft>
              <a:buClr>
                <a:schemeClr val="dk1"/>
              </a:buClr>
              <a:buSzPts val="1200"/>
              <a:buFont typeface="Montserrat"/>
              <a:buNone/>
              <a:defRPr sz="1200">
                <a:solidFill>
                  <a:schemeClr val="dk1"/>
                </a:solidFill>
              </a:defRPr>
            </a:lvl8pPr>
            <a:lvl9pPr lvl="8">
              <a:spcBef>
                <a:spcPts val="0"/>
              </a:spcBef>
              <a:spcAft>
                <a:spcPts val="0"/>
              </a:spcAft>
              <a:buClr>
                <a:schemeClr val="dk1"/>
              </a:buClr>
              <a:buSzPts val="1200"/>
              <a:buFont typeface="Montserrat"/>
              <a:buNone/>
              <a:defRPr sz="1200">
                <a:solidFill>
                  <a:schemeClr val="dk1"/>
                </a:solidFill>
              </a:defRPr>
            </a:lvl9pPr>
          </a:lstStyle>
          <a:p/>
        </p:txBody>
      </p:sp>
      <p:sp>
        <p:nvSpPr>
          <p:cNvPr id="243" name="Google Shape;243;p21"/>
          <p:cNvSpPr txBox="1"/>
          <p:nvPr>
            <p:ph idx="8" type="subTitle"/>
          </p:nvPr>
        </p:nvSpPr>
        <p:spPr>
          <a:xfrm>
            <a:off x="3241350" y="3765870"/>
            <a:ext cx="2661300" cy="164100"/>
          </a:xfrm>
          <a:prstGeom prst="rect">
            <a:avLst/>
          </a:prstGeom>
        </p:spPr>
        <p:txBody>
          <a:bodyPr anchorCtr="0" anchor="ctr" bIns="0" lIns="0" spcFirstLastPara="1" rIns="0" wrap="square" tIns="0">
            <a:noAutofit/>
          </a:bodyPr>
          <a:lstStyle>
            <a:lvl1pPr lvl="0" algn="l">
              <a:spcBef>
                <a:spcPts val="0"/>
              </a:spcBef>
              <a:spcAft>
                <a:spcPts val="0"/>
              </a:spcAft>
              <a:buClr>
                <a:schemeClr val="dk1"/>
              </a:buClr>
              <a:buSzPts val="1200"/>
              <a:buFont typeface="Montserrat"/>
              <a:buNone/>
              <a:defRPr sz="1200">
                <a:solidFill>
                  <a:schemeClr val="dk1"/>
                </a:solidFill>
              </a:defRPr>
            </a:lvl1pPr>
            <a:lvl2pPr lvl="1">
              <a:spcBef>
                <a:spcPts val="0"/>
              </a:spcBef>
              <a:spcAft>
                <a:spcPts val="0"/>
              </a:spcAft>
              <a:buClr>
                <a:schemeClr val="dk1"/>
              </a:buClr>
              <a:buSzPts val="1200"/>
              <a:buFont typeface="Montserrat"/>
              <a:buNone/>
              <a:defRPr sz="1200">
                <a:solidFill>
                  <a:schemeClr val="dk1"/>
                </a:solidFill>
              </a:defRPr>
            </a:lvl2pPr>
            <a:lvl3pPr lvl="2">
              <a:spcBef>
                <a:spcPts val="0"/>
              </a:spcBef>
              <a:spcAft>
                <a:spcPts val="0"/>
              </a:spcAft>
              <a:buClr>
                <a:schemeClr val="dk1"/>
              </a:buClr>
              <a:buSzPts val="1200"/>
              <a:buFont typeface="Montserrat"/>
              <a:buNone/>
              <a:defRPr sz="1200">
                <a:solidFill>
                  <a:schemeClr val="dk1"/>
                </a:solidFill>
              </a:defRPr>
            </a:lvl3pPr>
            <a:lvl4pPr lvl="3">
              <a:spcBef>
                <a:spcPts val="0"/>
              </a:spcBef>
              <a:spcAft>
                <a:spcPts val="0"/>
              </a:spcAft>
              <a:buClr>
                <a:schemeClr val="dk1"/>
              </a:buClr>
              <a:buSzPts val="1200"/>
              <a:buFont typeface="Montserrat"/>
              <a:buNone/>
              <a:defRPr sz="1200">
                <a:solidFill>
                  <a:schemeClr val="dk1"/>
                </a:solidFill>
              </a:defRPr>
            </a:lvl4pPr>
            <a:lvl5pPr lvl="4">
              <a:spcBef>
                <a:spcPts val="0"/>
              </a:spcBef>
              <a:spcAft>
                <a:spcPts val="0"/>
              </a:spcAft>
              <a:buClr>
                <a:schemeClr val="dk1"/>
              </a:buClr>
              <a:buSzPts val="1200"/>
              <a:buFont typeface="Montserrat"/>
              <a:buNone/>
              <a:defRPr sz="1200">
                <a:solidFill>
                  <a:schemeClr val="dk1"/>
                </a:solidFill>
              </a:defRPr>
            </a:lvl5pPr>
            <a:lvl6pPr lvl="5">
              <a:spcBef>
                <a:spcPts val="0"/>
              </a:spcBef>
              <a:spcAft>
                <a:spcPts val="0"/>
              </a:spcAft>
              <a:buClr>
                <a:schemeClr val="dk1"/>
              </a:buClr>
              <a:buSzPts val="1200"/>
              <a:buFont typeface="Montserrat"/>
              <a:buNone/>
              <a:defRPr sz="1200">
                <a:solidFill>
                  <a:schemeClr val="dk1"/>
                </a:solidFill>
              </a:defRPr>
            </a:lvl6pPr>
            <a:lvl7pPr lvl="6">
              <a:spcBef>
                <a:spcPts val="0"/>
              </a:spcBef>
              <a:spcAft>
                <a:spcPts val="0"/>
              </a:spcAft>
              <a:buClr>
                <a:schemeClr val="dk1"/>
              </a:buClr>
              <a:buSzPts val="1200"/>
              <a:buFont typeface="Montserrat"/>
              <a:buNone/>
              <a:defRPr sz="1200">
                <a:solidFill>
                  <a:schemeClr val="dk1"/>
                </a:solidFill>
              </a:defRPr>
            </a:lvl7pPr>
            <a:lvl8pPr lvl="7">
              <a:spcBef>
                <a:spcPts val="0"/>
              </a:spcBef>
              <a:spcAft>
                <a:spcPts val="0"/>
              </a:spcAft>
              <a:buClr>
                <a:schemeClr val="dk1"/>
              </a:buClr>
              <a:buSzPts val="1200"/>
              <a:buFont typeface="Montserrat"/>
              <a:buNone/>
              <a:defRPr sz="1200">
                <a:solidFill>
                  <a:schemeClr val="dk1"/>
                </a:solidFill>
              </a:defRPr>
            </a:lvl8pPr>
            <a:lvl9pPr lvl="8">
              <a:spcBef>
                <a:spcPts val="0"/>
              </a:spcBef>
              <a:spcAft>
                <a:spcPts val="0"/>
              </a:spcAft>
              <a:buClr>
                <a:schemeClr val="dk1"/>
              </a:buClr>
              <a:buSzPts val="1200"/>
              <a:buFont typeface="Montserrat"/>
              <a:buNone/>
              <a:defRPr sz="1200">
                <a:solidFill>
                  <a:schemeClr val="dk1"/>
                </a:solidFill>
              </a:defRPr>
            </a:lvl9pPr>
          </a:lstStyle>
          <a:p/>
        </p:txBody>
      </p:sp>
      <p:sp>
        <p:nvSpPr>
          <p:cNvPr id="244" name="Google Shape;244;p21"/>
          <p:cNvSpPr txBox="1"/>
          <p:nvPr>
            <p:ph idx="9" type="subTitle"/>
          </p:nvPr>
        </p:nvSpPr>
        <p:spPr>
          <a:xfrm>
            <a:off x="6226650" y="3765870"/>
            <a:ext cx="2661300" cy="164100"/>
          </a:xfrm>
          <a:prstGeom prst="rect">
            <a:avLst/>
          </a:prstGeom>
        </p:spPr>
        <p:txBody>
          <a:bodyPr anchorCtr="0" anchor="ctr" bIns="0" lIns="0" spcFirstLastPara="1" rIns="0" wrap="square" tIns="0">
            <a:noAutofit/>
          </a:bodyPr>
          <a:lstStyle>
            <a:lvl1pPr lvl="0" algn="l">
              <a:spcBef>
                <a:spcPts val="0"/>
              </a:spcBef>
              <a:spcAft>
                <a:spcPts val="0"/>
              </a:spcAft>
              <a:buClr>
                <a:schemeClr val="dk1"/>
              </a:buClr>
              <a:buSzPts val="1200"/>
              <a:buFont typeface="Montserrat"/>
              <a:buNone/>
              <a:defRPr sz="1200">
                <a:solidFill>
                  <a:schemeClr val="dk1"/>
                </a:solidFill>
              </a:defRPr>
            </a:lvl1pPr>
            <a:lvl2pPr lvl="1">
              <a:spcBef>
                <a:spcPts val="0"/>
              </a:spcBef>
              <a:spcAft>
                <a:spcPts val="0"/>
              </a:spcAft>
              <a:buClr>
                <a:schemeClr val="dk1"/>
              </a:buClr>
              <a:buSzPts val="1200"/>
              <a:buFont typeface="Montserrat"/>
              <a:buNone/>
              <a:defRPr sz="1200">
                <a:solidFill>
                  <a:schemeClr val="dk1"/>
                </a:solidFill>
              </a:defRPr>
            </a:lvl2pPr>
            <a:lvl3pPr lvl="2">
              <a:spcBef>
                <a:spcPts val="0"/>
              </a:spcBef>
              <a:spcAft>
                <a:spcPts val="0"/>
              </a:spcAft>
              <a:buClr>
                <a:schemeClr val="dk1"/>
              </a:buClr>
              <a:buSzPts val="1200"/>
              <a:buFont typeface="Montserrat"/>
              <a:buNone/>
              <a:defRPr sz="1200">
                <a:solidFill>
                  <a:schemeClr val="dk1"/>
                </a:solidFill>
              </a:defRPr>
            </a:lvl3pPr>
            <a:lvl4pPr lvl="3">
              <a:spcBef>
                <a:spcPts val="0"/>
              </a:spcBef>
              <a:spcAft>
                <a:spcPts val="0"/>
              </a:spcAft>
              <a:buClr>
                <a:schemeClr val="dk1"/>
              </a:buClr>
              <a:buSzPts val="1200"/>
              <a:buFont typeface="Montserrat"/>
              <a:buNone/>
              <a:defRPr sz="1200">
                <a:solidFill>
                  <a:schemeClr val="dk1"/>
                </a:solidFill>
              </a:defRPr>
            </a:lvl4pPr>
            <a:lvl5pPr lvl="4">
              <a:spcBef>
                <a:spcPts val="0"/>
              </a:spcBef>
              <a:spcAft>
                <a:spcPts val="0"/>
              </a:spcAft>
              <a:buClr>
                <a:schemeClr val="dk1"/>
              </a:buClr>
              <a:buSzPts val="1200"/>
              <a:buFont typeface="Montserrat"/>
              <a:buNone/>
              <a:defRPr sz="1200">
                <a:solidFill>
                  <a:schemeClr val="dk1"/>
                </a:solidFill>
              </a:defRPr>
            </a:lvl5pPr>
            <a:lvl6pPr lvl="5">
              <a:spcBef>
                <a:spcPts val="0"/>
              </a:spcBef>
              <a:spcAft>
                <a:spcPts val="0"/>
              </a:spcAft>
              <a:buClr>
                <a:schemeClr val="dk1"/>
              </a:buClr>
              <a:buSzPts val="1200"/>
              <a:buFont typeface="Montserrat"/>
              <a:buNone/>
              <a:defRPr sz="1200">
                <a:solidFill>
                  <a:schemeClr val="dk1"/>
                </a:solidFill>
              </a:defRPr>
            </a:lvl6pPr>
            <a:lvl7pPr lvl="6">
              <a:spcBef>
                <a:spcPts val="0"/>
              </a:spcBef>
              <a:spcAft>
                <a:spcPts val="0"/>
              </a:spcAft>
              <a:buClr>
                <a:schemeClr val="dk1"/>
              </a:buClr>
              <a:buSzPts val="1200"/>
              <a:buFont typeface="Montserrat"/>
              <a:buNone/>
              <a:defRPr sz="1200">
                <a:solidFill>
                  <a:schemeClr val="dk1"/>
                </a:solidFill>
              </a:defRPr>
            </a:lvl7pPr>
            <a:lvl8pPr lvl="7">
              <a:spcBef>
                <a:spcPts val="0"/>
              </a:spcBef>
              <a:spcAft>
                <a:spcPts val="0"/>
              </a:spcAft>
              <a:buClr>
                <a:schemeClr val="dk1"/>
              </a:buClr>
              <a:buSzPts val="1200"/>
              <a:buFont typeface="Montserrat"/>
              <a:buNone/>
              <a:defRPr sz="1200">
                <a:solidFill>
                  <a:schemeClr val="dk1"/>
                </a:solidFill>
              </a:defRPr>
            </a:lvl8pPr>
            <a:lvl9pPr lvl="8">
              <a:spcBef>
                <a:spcPts val="0"/>
              </a:spcBef>
              <a:spcAft>
                <a:spcPts val="0"/>
              </a:spcAft>
              <a:buClr>
                <a:schemeClr val="dk1"/>
              </a:buClr>
              <a:buSzPts val="1200"/>
              <a:buFont typeface="Montserrat"/>
              <a:buNone/>
              <a:defRPr sz="1200">
                <a:solidFill>
                  <a:schemeClr val="dk1"/>
                </a:solidFill>
              </a:defRPr>
            </a:lvl9pPr>
          </a:lstStyle>
          <a:p/>
        </p:txBody>
      </p:sp>
      <p:sp>
        <p:nvSpPr>
          <p:cNvPr id="245" name="Google Shape;245;p21"/>
          <p:cNvSpPr txBox="1"/>
          <p:nvPr>
            <p:ph idx="13"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storyboards">
  <p:cSld name="BLANK_1_1_1_1_1_1_1_1_1_1_1_1_1_1_1_1_1_1_1_2">
    <p:spTree>
      <p:nvGrpSpPr>
        <p:cNvPr id="246" name="Shape 246"/>
        <p:cNvGrpSpPr/>
        <p:nvPr/>
      </p:nvGrpSpPr>
      <p:grpSpPr>
        <a:xfrm>
          <a:off x="0" y="0"/>
          <a:ext cx="0" cy="0"/>
          <a:chOff x="0" y="0"/>
          <a:chExt cx="0" cy="0"/>
        </a:xfrm>
      </p:grpSpPr>
      <p:sp>
        <p:nvSpPr>
          <p:cNvPr id="247" name="Google Shape;247;p22"/>
          <p:cNvSpPr/>
          <p:nvPr>
            <p:ph idx="2" type="pic"/>
          </p:nvPr>
        </p:nvSpPr>
        <p:spPr>
          <a:xfrm>
            <a:off x="2725025" y="1596075"/>
            <a:ext cx="1498500" cy="1498500"/>
          </a:xfrm>
          <a:prstGeom prst="rect">
            <a:avLst/>
          </a:prstGeom>
          <a:noFill/>
          <a:ln>
            <a:noFill/>
          </a:ln>
        </p:spPr>
      </p:sp>
      <p:sp>
        <p:nvSpPr>
          <p:cNvPr id="248" name="Google Shape;248;p22"/>
          <p:cNvSpPr/>
          <p:nvPr>
            <p:ph idx="3" type="pic"/>
          </p:nvPr>
        </p:nvSpPr>
        <p:spPr>
          <a:xfrm>
            <a:off x="7115925" y="1596075"/>
            <a:ext cx="1498500" cy="1498500"/>
          </a:xfrm>
          <a:prstGeom prst="rect">
            <a:avLst/>
          </a:prstGeom>
          <a:noFill/>
          <a:ln>
            <a:noFill/>
          </a:ln>
        </p:spPr>
      </p:sp>
      <p:sp>
        <p:nvSpPr>
          <p:cNvPr id="249" name="Google Shape;249;p22"/>
          <p:cNvSpPr/>
          <p:nvPr>
            <p:ph idx="4" type="pic"/>
          </p:nvPr>
        </p:nvSpPr>
        <p:spPr>
          <a:xfrm>
            <a:off x="4920475" y="1596075"/>
            <a:ext cx="1498500" cy="1498500"/>
          </a:xfrm>
          <a:prstGeom prst="ellipse">
            <a:avLst/>
          </a:prstGeom>
          <a:noFill/>
          <a:ln>
            <a:noFill/>
          </a:ln>
        </p:spPr>
      </p:sp>
      <p:sp>
        <p:nvSpPr>
          <p:cNvPr id="250" name="Google Shape;250;p22"/>
          <p:cNvSpPr/>
          <p:nvPr>
            <p:ph idx="5" type="pic"/>
          </p:nvPr>
        </p:nvSpPr>
        <p:spPr>
          <a:xfrm>
            <a:off x="529575" y="1596075"/>
            <a:ext cx="1498500" cy="1498500"/>
          </a:xfrm>
          <a:prstGeom prst="ellipse">
            <a:avLst/>
          </a:prstGeom>
          <a:noFill/>
          <a:ln>
            <a:noFill/>
          </a:ln>
        </p:spPr>
      </p:sp>
      <p:sp>
        <p:nvSpPr>
          <p:cNvPr id="251" name="Google Shape;251;p22"/>
          <p:cNvSpPr txBox="1"/>
          <p:nvPr>
            <p:ph type="title"/>
          </p:nvPr>
        </p:nvSpPr>
        <p:spPr>
          <a:xfrm>
            <a:off x="529575" y="3352550"/>
            <a:ext cx="1498500" cy="189600"/>
          </a:xfrm>
          <a:prstGeom prst="rect">
            <a:avLst/>
          </a:prstGeom>
        </p:spPr>
        <p:txBody>
          <a:bodyPr anchorCtr="0" anchor="t" bIns="0" lIns="0" spcFirstLastPara="1" rIns="0" wrap="square" tIns="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p:txBody>
      </p:sp>
      <p:sp>
        <p:nvSpPr>
          <p:cNvPr id="252" name="Google Shape;252;p22"/>
          <p:cNvSpPr txBox="1"/>
          <p:nvPr>
            <p:ph idx="6"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253" name="Google Shape;253;p22"/>
          <p:cNvSpPr txBox="1"/>
          <p:nvPr>
            <p:ph idx="7" type="title"/>
          </p:nvPr>
        </p:nvSpPr>
        <p:spPr>
          <a:xfrm>
            <a:off x="529575" y="3582694"/>
            <a:ext cx="1498500" cy="189600"/>
          </a:xfrm>
          <a:prstGeom prst="rect">
            <a:avLst/>
          </a:prstGeom>
        </p:spPr>
        <p:txBody>
          <a:bodyPr anchorCtr="0" anchor="t" bIns="0" lIns="0" spcFirstLastPara="1" rIns="0" wrap="square" tIns="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p:txBody>
      </p:sp>
      <p:sp>
        <p:nvSpPr>
          <p:cNvPr id="254" name="Google Shape;254;p22"/>
          <p:cNvSpPr txBox="1"/>
          <p:nvPr>
            <p:ph idx="8" type="title"/>
          </p:nvPr>
        </p:nvSpPr>
        <p:spPr>
          <a:xfrm>
            <a:off x="2725025" y="3352550"/>
            <a:ext cx="1498500" cy="189600"/>
          </a:xfrm>
          <a:prstGeom prst="rect">
            <a:avLst/>
          </a:prstGeom>
        </p:spPr>
        <p:txBody>
          <a:bodyPr anchorCtr="0" anchor="t" bIns="0" lIns="0" spcFirstLastPara="1" rIns="0" wrap="square" tIns="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p:txBody>
      </p:sp>
      <p:sp>
        <p:nvSpPr>
          <p:cNvPr id="255" name="Google Shape;255;p22"/>
          <p:cNvSpPr txBox="1"/>
          <p:nvPr>
            <p:ph idx="9" type="title"/>
          </p:nvPr>
        </p:nvSpPr>
        <p:spPr>
          <a:xfrm>
            <a:off x="2725025" y="3582694"/>
            <a:ext cx="1498500" cy="189600"/>
          </a:xfrm>
          <a:prstGeom prst="rect">
            <a:avLst/>
          </a:prstGeom>
        </p:spPr>
        <p:txBody>
          <a:bodyPr anchorCtr="0" anchor="t" bIns="0" lIns="0" spcFirstLastPara="1" rIns="0" wrap="square" tIns="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p:txBody>
      </p:sp>
      <p:sp>
        <p:nvSpPr>
          <p:cNvPr id="256" name="Google Shape;256;p22"/>
          <p:cNvSpPr txBox="1"/>
          <p:nvPr>
            <p:ph idx="13" type="title"/>
          </p:nvPr>
        </p:nvSpPr>
        <p:spPr>
          <a:xfrm>
            <a:off x="4920475" y="3352550"/>
            <a:ext cx="1498500" cy="1896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p:txBody>
      </p:sp>
      <p:sp>
        <p:nvSpPr>
          <p:cNvPr id="257" name="Google Shape;257;p22"/>
          <p:cNvSpPr txBox="1"/>
          <p:nvPr>
            <p:ph idx="14" type="title"/>
          </p:nvPr>
        </p:nvSpPr>
        <p:spPr>
          <a:xfrm>
            <a:off x="4920475" y="3582694"/>
            <a:ext cx="1498500" cy="189600"/>
          </a:xfrm>
          <a:prstGeom prst="rect">
            <a:avLst/>
          </a:prstGeom>
        </p:spPr>
        <p:txBody>
          <a:bodyPr anchorCtr="0" anchor="t" bIns="0" lIns="0" spcFirstLastPara="1" rIns="0" wrap="square" tIns="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p:txBody>
      </p:sp>
      <p:sp>
        <p:nvSpPr>
          <p:cNvPr id="258" name="Google Shape;258;p22"/>
          <p:cNvSpPr txBox="1"/>
          <p:nvPr>
            <p:ph idx="15" type="title"/>
          </p:nvPr>
        </p:nvSpPr>
        <p:spPr>
          <a:xfrm>
            <a:off x="7115925" y="3352550"/>
            <a:ext cx="1498500" cy="189600"/>
          </a:xfrm>
          <a:prstGeom prst="rect">
            <a:avLst/>
          </a:prstGeom>
        </p:spPr>
        <p:txBody>
          <a:bodyPr anchorCtr="0" anchor="t" bIns="0" lIns="0" spcFirstLastPara="1" rIns="0" wrap="square" tIns="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p:txBody>
      </p:sp>
      <p:sp>
        <p:nvSpPr>
          <p:cNvPr id="259" name="Google Shape;259;p22"/>
          <p:cNvSpPr txBox="1"/>
          <p:nvPr>
            <p:ph idx="16" type="title"/>
          </p:nvPr>
        </p:nvSpPr>
        <p:spPr>
          <a:xfrm>
            <a:off x="7115925" y="3582694"/>
            <a:ext cx="1498500" cy="189600"/>
          </a:xfrm>
          <a:prstGeom prst="rect">
            <a:avLst/>
          </a:prstGeom>
        </p:spPr>
        <p:txBody>
          <a:bodyPr anchorCtr="0" anchor="t" bIns="0" lIns="0" spcFirstLastPara="1" rIns="0" wrap="square" tIns="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p:txBody>
      </p:sp>
      <p:sp>
        <p:nvSpPr>
          <p:cNvPr id="260" name="Google Shape;260;p22"/>
          <p:cNvSpPr txBox="1"/>
          <p:nvPr>
            <p:ph idx="1"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storyboards - Alt 1">
  <p:cSld name="BLANK_1_1_1_1_1_1_1_1_1_1_1_1_1_1_1_1_1_1_1_2_1">
    <p:spTree>
      <p:nvGrpSpPr>
        <p:cNvPr id="261" name="Shape 261"/>
        <p:cNvGrpSpPr/>
        <p:nvPr/>
      </p:nvGrpSpPr>
      <p:grpSpPr>
        <a:xfrm>
          <a:off x="0" y="0"/>
          <a:ext cx="0" cy="0"/>
          <a:chOff x="0" y="0"/>
          <a:chExt cx="0" cy="0"/>
        </a:xfrm>
      </p:grpSpPr>
      <p:sp>
        <p:nvSpPr>
          <p:cNvPr id="262" name="Google Shape;262;p23"/>
          <p:cNvSpPr/>
          <p:nvPr>
            <p:ph idx="2" type="pic"/>
          </p:nvPr>
        </p:nvSpPr>
        <p:spPr>
          <a:xfrm>
            <a:off x="2725025" y="1596075"/>
            <a:ext cx="1498500" cy="1498500"/>
          </a:xfrm>
          <a:prstGeom prst="rect">
            <a:avLst/>
          </a:prstGeom>
          <a:noFill/>
          <a:ln>
            <a:noFill/>
          </a:ln>
        </p:spPr>
      </p:sp>
      <p:sp>
        <p:nvSpPr>
          <p:cNvPr id="263" name="Google Shape;263;p23"/>
          <p:cNvSpPr/>
          <p:nvPr>
            <p:ph idx="3" type="pic"/>
          </p:nvPr>
        </p:nvSpPr>
        <p:spPr>
          <a:xfrm>
            <a:off x="7115925" y="1596075"/>
            <a:ext cx="1498500" cy="1498500"/>
          </a:xfrm>
          <a:prstGeom prst="rect">
            <a:avLst/>
          </a:prstGeom>
          <a:noFill/>
          <a:ln>
            <a:noFill/>
          </a:ln>
        </p:spPr>
      </p:sp>
      <p:sp>
        <p:nvSpPr>
          <p:cNvPr id="264" name="Google Shape;264;p23"/>
          <p:cNvSpPr/>
          <p:nvPr>
            <p:ph idx="4" type="pic"/>
          </p:nvPr>
        </p:nvSpPr>
        <p:spPr>
          <a:xfrm>
            <a:off x="4920475" y="1596075"/>
            <a:ext cx="1498500" cy="1498500"/>
          </a:xfrm>
          <a:prstGeom prst="ellipse">
            <a:avLst/>
          </a:prstGeom>
          <a:noFill/>
          <a:ln>
            <a:noFill/>
          </a:ln>
        </p:spPr>
      </p:sp>
      <p:sp>
        <p:nvSpPr>
          <p:cNvPr id="265" name="Google Shape;265;p23"/>
          <p:cNvSpPr/>
          <p:nvPr>
            <p:ph idx="5" type="pic"/>
          </p:nvPr>
        </p:nvSpPr>
        <p:spPr>
          <a:xfrm>
            <a:off x="529575" y="1596075"/>
            <a:ext cx="1498500" cy="1498500"/>
          </a:xfrm>
          <a:prstGeom prst="ellipse">
            <a:avLst/>
          </a:prstGeom>
          <a:noFill/>
          <a:ln>
            <a:noFill/>
          </a:ln>
        </p:spPr>
      </p:sp>
      <p:sp>
        <p:nvSpPr>
          <p:cNvPr id="266" name="Google Shape;266;p23"/>
          <p:cNvSpPr txBox="1"/>
          <p:nvPr>
            <p:ph type="title"/>
          </p:nvPr>
        </p:nvSpPr>
        <p:spPr>
          <a:xfrm>
            <a:off x="529575" y="3352550"/>
            <a:ext cx="1498500" cy="189600"/>
          </a:xfrm>
          <a:prstGeom prst="rect">
            <a:avLst/>
          </a:prstGeom>
        </p:spPr>
        <p:txBody>
          <a:bodyPr anchorCtr="0" anchor="t" bIns="0" lIns="0" spcFirstLastPara="1" rIns="0" wrap="square" tIns="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p:txBody>
      </p:sp>
      <p:sp>
        <p:nvSpPr>
          <p:cNvPr id="267" name="Google Shape;267;p23"/>
          <p:cNvSpPr txBox="1"/>
          <p:nvPr>
            <p:ph idx="6"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268" name="Google Shape;268;p23"/>
          <p:cNvSpPr txBox="1"/>
          <p:nvPr>
            <p:ph idx="7" type="title"/>
          </p:nvPr>
        </p:nvSpPr>
        <p:spPr>
          <a:xfrm>
            <a:off x="529575" y="3582694"/>
            <a:ext cx="1498500" cy="189600"/>
          </a:xfrm>
          <a:prstGeom prst="rect">
            <a:avLst/>
          </a:prstGeom>
        </p:spPr>
        <p:txBody>
          <a:bodyPr anchorCtr="0" anchor="t" bIns="0" lIns="0" spcFirstLastPara="1" rIns="0" wrap="square" tIns="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p:txBody>
      </p:sp>
      <p:sp>
        <p:nvSpPr>
          <p:cNvPr id="269" name="Google Shape;269;p23"/>
          <p:cNvSpPr txBox="1"/>
          <p:nvPr>
            <p:ph idx="8" type="title"/>
          </p:nvPr>
        </p:nvSpPr>
        <p:spPr>
          <a:xfrm>
            <a:off x="2725025" y="3352550"/>
            <a:ext cx="1498500" cy="189600"/>
          </a:xfrm>
          <a:prstGeom prst="rect">
            <a:avLst/>
          </a:prstGeom>
        </p:spPr>
        <p:txBody>
          <a:bodyPr anchorCtr="0" anchor="t" bIns="0" lIns="0" spcFirstLastPara="1" rIns="0" wrap="square" tIns="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p:txBody>
      </p:sp>
      <p:sp>
        <p:nvSpPr>
          <p:cNvPr id="270" name="Google Shape;270;p23"/>
          <p:cNvSpPr txBox="1"/>
          <p:nvPr>
            <p:ph idx="9" type="title"/>
          </p:nvPr>
        </p:nvSpPr>
        <p:spPr>
          <a:xfrm>
            <a:off x="2725025" y="3582694"/>
            <a:ext cx="1498500" cy="189600"/>
          </a:xfrm>
          <a:prstGeom prst="rect">
            <a:avLst/>
          </a:prstGeom>
        </p:spPr>
        <p:txBody>
          <a:bodyPr anchorCtr="0" anchor="t" bIns="0" lIns="0" spcFirstLastPara="1" rIns="0" wrap="square" tIns="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p:txBody>
      </p:sp>
      <p:sp>
        <p:nvSpPr>
          <p:cNvPr id="271" name="Google Shape;271;p23"/>
          <p:cNvSpPr txBox="1"/>
          <p:nvPr>
            <p:ph idx="13" type="title"/>
          </p:nvPr>
        </p:nvSpPr>
        <p:spPr>
          <a:xfrm>
            <a:off x="4920475" y="3352550"/>
            <a:ext cx="1498500" cy="1896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p:txBody>
      </p:sp>
      <p:sp>
        <p:nvSpPr>
          <p:cNvPr id="272" name="Google Shape;272;p23"/>
          <p:cNvSpPr txBox="1"/>
          <p:nvPr>
            <p:ph idx="14" type="title"/>
          </p:nvPr>
        </p:nvSpPr>
        <p:spPr>
          <a:xfrm>
            <a:off x="4920475" y="3582694"/>
            <a:ext cx="1498500" cy="189600"/>
          </a:xfrm>
          <a:prstGeom prst="rect">
            <a:avLst/>
          </a:prstGeom>
        </p:spPr>
        <p:txBody>
          <a:bodyPr anchorCtr="0" anchor="t" bIns="0" lIns="0" spcFirstLastPara="1" rIns="0" wrap="square" tIns="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p:txBody>
      </p:sp>
      <p:sp>
        <p:nvSpPr>
          <p:cNvPr id="273" name="Google Shape;273;p23"/>
          <p:cNvSpPr txBox="1"/>
          <p:nvPr>
            <p:ph idx="15" type="title"/>
          </p:nvPr>
        </p:nvSpPr>
        <p:spPr>
          <a:xfrm>
            <a:off x="7115925" y="3352550"/>
            <a:ext cx="1498500" cy="189600"/>
          </a:xfrm>
          <a:prstGeom prst="rect">
            <a:avLst/>
          </a:prstGeom>
        </p:spPr>
        <p:txBody>
          <a:bodyPr anchorCtr="0" anchor="t" bIns="0" lIns="0" spcFirstLastPara="1" rIns="0" wrap="square" tIns="0">
            <a:noAutofit/>
          </a:bodyPr>
          <a:lstStyle>
            <a:lvl1pPr lvl="0" algn="ctr">
              <a:spcBef>
                <a:spcPts val="0"/>
              </a:spcBef>
              <a:spcAft>
                <a:spcPts val="0"/>
              </a:spcAft>
              <a:buNone/>
              <a:defRPr sz="1200">
                <a:latin typeface="Montserrat"/>
                <a:ea typeface="Montserrat"/>
                <a:cs typeface="Montserrat"/>
                <a:sym typeface="Montserrat"/>
              </a:defRPr>
            </a:lvl1pPr>
            <a:lvl2pPr lvl="1" algn="ctr">
              <a:spcBef>
                <a:spcPts val="0"/>
              </a:spcBef>
              <a:spcAft>
                <a:spcPts val="0"/>
              </a:spcAft>
              <a:buNone/>
              <a:defRPr sz="1200">
                <a:latin typeface="Montserrat"/>
                <a:ea typeface="Montserrat"/>
                <a:cs typeface="Montserrat"/>
                <a:sym typeface="Montserrat"/>
              </a:defRPr>
            </a:lvl2pPr>
            <a:lvl3pPr lvl="2" algn="ctr">
              <a:spcBef>
                <a:spcPts val="0"/>
              </a:spcBef>
              <a:spcAft>
                <a:spcPts val="0"/>
              </a:spcAft>
              <a:buNone/>
              <a:defRPr sz="1200">
                <a:latin typeface="Montserrat"/>
                <a:ea typeface="Montserrat"/>
                <a:cs typeface="Montserrat"/>
                <a:sym typeface="Montserrat"/>
              </a:defRPr>
            </a:lvl3pPr>
            <a:lvl4pPr lvl="3" algn="ctr">
              <a:spcBef>
                <a:spcPts val="0"/>
              </a:spcBef>
              <a:spcAft>
                <a:spcPts val="0"/>
              </a:spcAft>
              <a:buNone/>
              <a:defRPr sz="1200">
                <a:latin typeface="Montserrat"/>
                <a:ea typeface="Montserrat"/>
                <a:cs typeface="Montserrat"/>
                <a:sym typeface="Montserrat"/>
              </a:defRPr>
            </a:lvl4pPr>
            <a:lvl5pPr lvl="4" algn="ctr">
              <a:spcBef>
                <a:spcPts val="0"/>
              </a:spcBef>
              <a:spcAft>
                <a:spcPts val="0"/>
              </a:spcAft>
              <a:buNone/>
              <a:defRPr sz="1200">
                <a:latin typeface="Montserrat"/>
                <a:ea typeface="Montserrat"/>
                <a:cs typeface="Montserrat"/>
                <a:sym typeface="Montserrat"/>
              </a:defRPr>
            </a:lvl5pPr>
            <a:lvl6pPr lvl="5" algn="ctr">
              <a:spcBef>
                <a:spcPts val="0"/>
              </a:spcBef>
              <a:spcAft>
                <a:spcPts val="0"/>
              </a:spcAft>
              <a:buNone/>
              <a:defRPr sz="1200">
                <a:latin typeface="Montserrat"/>
                <a:ea typeface="Montserrat"/>
                <a:cs typeface="Montserrat"/>
                <a:sym typeface="Montserrat"/>
              </a:defRPr>
            </a:lvl6pPr>
            <a:lvl7pPr lvl="6" algn="ctr">
              <a:spcBef>
                <a:spcPts val="0"/>
              </a:spcBef>
              <a:spcAft>
                <a:spcPts val="0"/>
              </a:spcAft>
              <a:buNone/>
              <a:defRPr sz="1200">
                <a:latin typeface="Montserrat"/>
                <a:ea typeface="Montserrat"/>
                <a:cs typeface="Montserrat"/>
                <a:sym typeface="Montserrat"/>
              </a:defRPr>
            </a:lvl7pPr>
            <a:lvl8pPr lvl="7" algn="ctr">
              <a:spcBef>
                <a:spcPts val="0"/>
              </a:spcBef>
              <a:spcAft>
                <a:spcPts val="0"/>
              </a:spcAft>
              <a:buNone/>
              <a:defRPr sz="1200">
                <a:latin typeface="Montserrat"/>
                <a:ea typeface="Montserrat"/>
                <a:cs typeface="Montserrat"/>
                <a:sym typeface="Montserrat"/>
              </a:defRPr>
            </a:lvl8pPr>
            <a:lvl9pPr lvl="8" algn="ctr">
              <a:spcBef>
                <a:spcPts val="0"/>
              </a:spcBef>
              <a:spcAft>
                <a:spcPts val="0"/>
              </a:spcAft>
              <a:buNone/>
              <a:defRPr sz="1200">
                <a:latin typeface="Montserrat"/>
                <a:ea typeface="Montserrat"/>
                <a:cs typeface="Montserrat"/>
                <a:sym typeface="Montserrat"/>
              </a:defRPr>
            </a:lvl9pPr>
          </a:lstStyle>
          <a:p/>
        </p:txBody>
      </p:sp>
      <p:sp>
        <p:nvSpPr>
          <p:cNvPr id="274" name="Google Shape;274;p23"/>
          <p:cNvSpPr txBox="1"/>
          <p:nvPr>
            <p:ph idx="16" type="title"/>
          </p:nvPr>
        </p:nvSpPr>
        <p:spPr>
          <a:xfrm>
            <a:off x="7115925" y="3582694"/>
            <a:ext cx="1498500" cy="189600"/>
          </a:xfrm>
          <a:prstGeom prst="rect">
            <a:avLst/>
          </a:prstGeom>
        </p:spPr>
        <p:txBody>
          <a:bodyPr anchorCtr="0" anchor="t" bIns="0" lIns="0" spcFirstLastPara="1" rIns="0" wrap="square" tIns="0">
            <a:spAutoFit/>
          </a:bodyPr>
          <a:lstStyle>
            <a:lvl1pPr lvl="0" algn="ctr">
              <a:spcBef>
                <a:spcPts val="0"/>
              </a:spcBef>
              <a:spcAft>
                <a:spcPts val="0"/>
              </a:spcAft>
              <a:buNone/>
              <a:defRPr sz="1000">
                <a:solidFill>
                  <a:schemeClr val="lt2"/>
                </a:solidFill>
              </a:defRPr>
            </a:lvl1pPr>
            <a:lvl2pPr lvl="1">
              <a:lnSpc>
                <a:spcPct val="115000"/>
              </a:lnSpc>
              <a:spcBef>
                <a:spcPts val="0"/>
              </a:spcBef>
              <a:spcAft>
                <a:spcPts val="0"/>
              </a:spcAft>
              <a:buNone/>
              <a:defRPr sz="1000"/>
            </a:lvl2pPr>
            <a:lvl3pPr lvl="2">
              <a:lnSpc>
                <a:spcPct val="115000"/>
              </a:lnSpc>
              <a:spcBef>
                <a:spcPts val="0"/>
              </a:spcBef>
              <a:spcAft>
                <a:spcPts val="0"/>
              </a:spcAft>
              <a:buNone/>
              <a:defRPr sz="1000"/>
            </a:lvl3pPr>
            <a:lvl4pPr lvl="3">
              <a:lnSpc>
                <a:spcPct val="115000"/>
              </a:lnSpc>
              <a:spcBef>
                <a:spcPts val="0"/>
              </a:spcBef>
              <a:spcAft>
                <a:spcPts val="0"/>
              </a:spcAft>
              <a:buNone/>
              <a:defRPr sz="1000"/>
            </a:lvl4pPr>
            <a:lvl5pPr lvl="4">
              <a:lnSpc>
                <a:spcPct val="115000"/>
              </a:lnSpc>
              <a:spcBef>
                <a:spcPts val="0"/>
              </a:spcBef>
              <a:spcAft>
                <a:spcPts val="0"/>
              </a:spcAft>
              <a:buNone/>
              <a:defRPr sz="1000"/>
            </a:lvl5pPr>
            <a:lvl6pPr lvl="5">
              <a:lnSpc>
                <a:spcPct val="115000"/>
              </a:lnSpc>
              <a:spcBef>
                <a:spcPts val="0"/>
              </a:spcBef>
              <a:spcAft>
                <a:spcPts val="0"/>
              </a:spcAft>
              <a:buNone/>
              <a:defRPr sz="1000"/>
            </a:lvl6pPr>
            <a:lvl7pPr lvl="6">
              <a:lnSpc>
                <a:spcPct val="115000"/>
              </a:lnSpc>
              <a:spcBef>
                <a:spcPts val="0"/>
              </a:spcBef>
              <a:spcAft>
                <a:spcPts val="0"/>
              </a:spcAft>
              <a:buNone/>
              <a:defRPr sz="1000"/>
            </a:lvl7pPr>
            <a:lvl8pPr lvl="7">
              <a:lnSpc>
                <a:spcPct val="115000"/>
              </a:lnSpc>
              <a:spcBef>
                <a:spcPts val="0"/>
              </a:spcBef>
              <a:spcAft>
                <a:spcPts val="0"/>
              </a:spcAft>
              <a:buNone/>
              <a:defRPr sz="1000"/>
            </a:lvl8pPr>
            <a:lvl9pPr lvl="8">
              <a:lnSpc>
                <a:spcPct val="115000"/>
              </a:lnSpc>
              <a:spcBef>
                <a:spcPts val="0"/>
              </a:spcBef>
              <a:spcAft>
                <a:spcPts val="0"/>
              </a:spcAft>
              <a:buNone/>
              <a:defRPr sz="1000"/>
            </a:lvl9pPr>
          </a:lstStyle>
          <a:p/>
        </p:txBody>
      </p:sp>
      <p:sp>
        <p:nvSpPr>
          <p:cNvPr id="275" name="Google Shape;275;p23"/>
          <p:cNvSpPr txBox="1"/>
          <p:nvPr>
            <p:ph idx="1" type="body"/>
          </p:nvPr>
        </p:nvSpPr>
        <p:spPr>
          <a:xfrm>
            <a:off x="2432125" y="3851275"/>
            <a:ext cx="2085000" cy="775800"/>
          </a:xfrm>
          <a:prstGeom prst="rect">
            <a:avLst/>
          </a:prstGeom>
        </p:spPr>
        <p:txBody>
          <a:bodyPr anchorCtr="0" anchor="t" bIns="0" lIns="91425" spcFirstLastPara="1" rIns="91425" wrap="square" tIns="0">
            <a:spAutoFit/>
          </a:bodyPr>
          <a:lstStyle>
            <a:lvl1pPr indent="-285750" lvl="0" marL="457200" algn="ctr">
              <a:lnSpc>
                <a:spcPct val="115000"/>
              </a:lnSpc>
              <a:spcBef>
                <a:spcPts val="0"/>
              </a:spcBef>
              <a:spcAft>
                <a:spcPts val="0"/>
              </a:spcAft>
              <a:buClr>
                <a:schemeClr val="lt2"/>
              </a:buClr>
              <a:buSzPts val="900"/>
              <a:buFont typeface="Montserrat"/>
              <a:buChar char="●"/>
              <a:defRPr/>
            </a:lvl1pPr>
            <a:lvl2pPr indent="-285750" lvl="1" marL="914400" algn="ctr">
              <a:lnSpc>
                <a:spcPct val="115000"/>
              </a:lnSpc>
              <a:spcBef>
                <a:spcPts val="0"/>
              </a:spcBef>
              <a:spcAft>
                <a:spcPts val="0"/>
              </a:spcAft>
              <a:buClr>
                <a:schemeClr val="lt2"/>
              </a:buClr>
              <a:buSzPts val="900"/>
              <a:buFont typeface="Montserrat"/>
              <a:buChar char="○"/>
              <a:defRPr/>
            </a:lvl2pPr>
            <a:lvl3pPr indent="-285750" lvl="2" marL="1371600" algn="ctr">
              <a:lnSpc>
                <a:spcPct val="115000"/>
              </a:lnSpc>
              <a:spcBef>
                <a:spcPts val="0"/>
              </a:spcBef>
              <a:spcAft>
                <a:spcPts val="0"/>
              </a:spcAft>
              <a:buClr>
                <a:schemeClr val="lt2"/>
              </a:buClr>
              <a:buSzPts val="900"/>
              <a:buFont typeface="Montserrat"/>
              <a:buChar char="■"/>
              <a:defRPr/>
            </a:lvl3pPr>
            <a:lvl4pPr indent="-285750" lvl="3" marL="1828800" algn="ctr">
              <a:lnSpc>
                <a:spcPct val="115000"/>
              </a:lnSpc>
              <a:spcBef>
                <a:spcPts val="0"/>
              </a:spcBef>
              <a:spcAft>
                <a:spcPts val="0"/>
              </a:spcAft>
              <a:buClr>
                <a:schemeClr val="lt2"/>
              </a:buClr>
              <a:buSzPts val="900"/>
              <a:buFont typeface="Montserrat"/>
              <a:buChar char="●"/>
              <a:defRPr/>
            </a:lvl4pPr>
            <a:lvl5pPr indent="-285750" lvl="4" marL="2286000" algn="ctr">
              <a:lnSpc>
                <a:spcPct val="115000"/>
              </a:lnSpc>
              <a:spcBef>
                <a:spcPts val="0"/>
              </a:spcBef>
              <a:spcAft>
                <a:spcPts val="0"/>
              </a:spcAft>
              <a:buClr>
                <a:schemeClr val="lt2"/>
              </a:buClr>
              <a:buSzPts val="900"/>
              <a:buFont typeface="Montserrat"/>
              <a:buChar char="○"/>
              <a:defRPr/>
            </a:lvl5pPr>
            <a:lvl6pPr indent="-285750" lvl="5" marL="2743200" algn="ctr">
              <a:lnSpc>
                <a:spcPct val="115000"/>
              </a:lnSpc>
              <a:spcBef>
                <a:spcPts val="0"/>
              </a:spcBef>
              <a:spcAft>
                <a:spcPts val="0"/>
              </a:spcAft>
              <a:buClr>
                <a:schemeClr val="lt2"/>
              </a:buClr>
              <a:buSzPts val="900"/>
              <a:buFont typeface="Montserrat"/>
              <a:buChar char="■"/>
              <a:defRPr/>
            </a:lvl6pPr>
            <a:lvl7pPr indent="-285750" lvl="6" marL="3200400" algn="ctr">
              <a:lnSpc>
                <a:spcPct val="115000"/>
              </a:lnSpc>
              <a:spcBef>
                <a:spcPts val="0"/>
              </a:spcBef>
              <a:spcAft>
                <a:spcPts val="0"/>
              </a:spcAft>
              <a:buClr>
                <a:schemeClr val="lt2"/>
              </a:buClr>
              <a:buSzPts val="900"/>
              <a:buFont typeface="Montserrat"/>
              <a:buChar char="●"/>
              <a:defRPr/>
            </a:lvl7pPr>
            <a:lvl8pPr indent="-285750" lvl="7" marL="3657600" algn="ctr">
              <a:lnSpc>
                <a:spcPct val="115000"/>
              </a:lnSpc>
              <a:spcBef>
                <a:spcPts val="0"/>
              </a:spcBef>
              <a:spcAft>
                <a:spcPts val="0"/>
              </a:spcAft>
              <a:buClr>
                <a:schemeClr val="lt2"/>
              </a:buClr>
              <a:buSzPts val="900"/>
              <a:buFont typeface="Montserrat"/>
              <a:buChar char="○"/>
              <a:defRPr/>
            </a:lvl8pPr>
            <a:lvl9pPr indent="-285750" lvl="8" marL="4114800" algn="ctr">
              <a:lnSpc>
                <a:spcPct val="115000"/>
              </a:lnSpc>
              <a:spcBef>
                <a:spcPts val="0"/>
              </a:spcBef>
              <a:spcAft>
                <a:spcPts val="0"/>
              </a:spcAft>
              <a:buClr>
                <a:schemeClr val="lt2"/>
              </a:buClr>
              <a:buSzPts val="900"/>
              <a:buFont typeface="Montserrat"/>
              <a:buChar char="■"/>
              <a:defRPr/>
            </a:lvl9pPr>
          </a:lstStyle>
          <a:p/>
        </p:txBody>
      </p:sp>
      <p:sp>
        <p:nvSpPr>
          <p:cNvPr id="276" name="Google Shape;276;p23"/>
          <p:cNvSpPr txBox="1"/>
          <p:nvPr>
            <p:ph idx="17" type="body"/>
          </p:nvPr>
        </p:nvSpPr>
        <p:spPr>
          <a:xfrm>
            <a:off x="256025" y="3851275"/>
            <a:ext cx="2066400" cy="775800"/>
          </a:xfrm>
          <a:prstGeom prst="rect">
            <a:avLst/>
          </a:prstGeom>
        </p:spPr>
        <p:txBody>
          <a:bodyPr anchorCtr="0" anchor="t" bIns="0" lIns="91425" spcFirstLastPara="1" rIns="91425" wrap="square" tIns="0">
            <a:spAutoFit/>
          </a:bodyPr>
          <a:lstStyle>
            <a:lvl1pPr indent="-285750" lvl="0" marL="457200" algn="ctr">
              <a:lnSpc>
                <a:spcPct val="115000"/>
              </a:lnSpc>
              <a:spcBef>
                <a:spcPts val="0"/>
              </a:spcBef>
              <a:spcAft>
                <a:spcPts val="0"/>
              </a:spcAft>
              <a:buClr>
                <a:schemeClr val="lt2"/>
              </a:buClr>
              <a:buSzPts val="900"/>
              <a:buFont typeface="Montserrat"/>
              <a:buChar char="●"/>
              <a:defRPr/>
            </a:lvl1pPr>
            <a:lvl2pPr indent="-285750" lvl="1" marL="914400" algn="ctr">
              <a:lnSpc>
                <a:spcPct val="115000"/>
              </a:lnSpc>
              <a:spcBef>
                <a:spcPts val="0"/>
              </a:spcBef>
              <a:spcAft>
                <a:spcPts val="0"/>
              </a:spcAft>
              <a:buClr>
                <a:schemeClr val="lt2"/>
              </a:buClr>
              <a:buSzPts val="900"/>
              <a:buFont typeface="Montserrat"/>
              <a:buChar char="○"/>
              <a:defRPr/>
            </a:lvl2pPr>
            <a:lvl3pPr indent="-285750" lvl="2" marL="1371600" algn="ctr">
              <a:lnSpc>
                <a:spcPct val="115000"/>
              </a:lnSpc>
              <a:spcBef>
                <a:spcPts val="0"/>
              </a:spcBef>
              <a:spcAft>
                <a:spcPts val="0"/>
              </a:spcAft>
              <a:buClr>
                <a:schemeClr val="lt2"/>
              </a:buClr>
              <a:buSzPts val="900"/>
              <a:buFont typeface="Montserrat"/>
              <a:buChar char="■"/>
              <a:defRPr/>
            </a:lvl3pPr>
            <a:lvl4pPr indent="-285750" lvl="3" marL="1828800" algn="ctr">
              <a:lnSpc>
                <a:spcPct val="115000"/>
              </a:lnSpc>
              <a:spcBef>
                <a:spcPts val="0"/>
              </a:spcBef>
              <a:spcAft>
                <a:spcPts val="0"/>
              </a:spcAft>
              <a:buClr>
                <a:schemeClr val="lt2"/>
              </a:buClr>
              <a:buSzPts val="900"/>
              <a:buFont typeface="Montserrat"/>
              <a:buChar char="●"/>
              <a:defRPr/>
            </a:lvl4pPr>
            <a:lvl5pPr indent="-285750" lvl="4" marL="2286000" algn="ctr">
              <a:lnSpc>
                <a:spcPct val="115000"/>
              </a:lnSpc>
              <a:spcBef>
                <a:spcPts val="0"/>
              </a:spcBef>
              <a:spcAft>
                <a:spcPts val="0"/>
              </a:spcAft>
              <a:buClr>
                <a:schemeClr val="lt2"/>
              </a:buClr>
              <a:buSzPts val="900"/>
              <a:buFont typeface="Montserrat"/>
              <a:buChar char="○"/>
              <a:defRPr/>
            </a:lvl5pPr>
            <a:lvl6pPr indent="-285750" lvl="5" marL="2743200" algn="ctr">
              <a:lnSpc>
                <a:spcPct val="115000"/>
              </a:lnSpc>
              <a:spcBef>
                <a:spcPts val="0"/>
              </a:spcBef>
              <a:spcAft>
                <a:spcPts val="0"/>
              </a:spcAft>
              <a:buClr>
                <a:schemeClr val="lt2"/>
              </a:buClr>
              <a:buSzPts val="900"/>
              <a:buFont typeface="Montserrat"/>
              <a:buChar char="■"/>
              <a:defRPr/>
            </a:lvl6pPr>
            <a:lvl7pPr indent="-285750" lvl="6" marL="3200400" algn="ctr">
              <a:lnSpc>
                <a:spcPct val="115000"/>
              </a:lnSpc>
              <a:spcBef>
                <a:spcPts val="0"/>
              </a:spcBef>
              <a:spcAft>
                <a:spcPts val="0"/>
              </a:spcAft>
              <a:buClr>
                <a:schemeClr val="lt2"/>
              </a:buClr>
              <a:buSzPts val="900"/>
              <a:buFont typeface="Montserrat"/>
              <a:buChar char="●"/>
              <a:defRPr/>
            </a:lvl7pPr>
            <a:lvl8pPr indent="-285750" lvl="7" marL="3657600" algn="ctr">
              <a:lnSpc>
                <a:spcPct val="115000"/>
              </a:lnSpc>
              <a:spcBef>
                <a:spcPts val="0"/>
              </a:spcBef>
              <a:spcAft>
                <a:spcPts val="0"/>
              </a:spcAft>
              <a:buClr>
                <a:schemeClr val="lt2"/>
              </a:buClr>
              <a:buSzPts val="900"/>
              <a:buFont typeface="Montserrat"/>
              <a:buChar char="○"/>
              <a:defRPr/>
            </a:lvl8pPr>
            <a:lvl9pPr indent="-285750" lvl="8" marL="4114800" algn="ctr">
              <a:lnSpc>
                <a:spcPct val="115000"/>
              </a:lnSpc>
              <a:spcBef>
                <a:spcPts val="0"/>
              </a:spcBef>
              <a:spcAft>
                <a:spcPts val="0"/>
              </a:spcAft>
              <a:buClr>
                <a:schemeClr val="lt2"/>
              </a:buClr>
              <a:buSzPts val="900"/>
              <a:buFont typeface="Montserrat"/>
              <a:buChar char="■"/>
              <a:defRPr/>
            </a:lvl9pPr>
          </a:lstStyle>
          <a:p/>
        </p:txBody>
      </p:sp>
      <p:sp>
        <p:nvSpPr>
          <p:cNvPr id="277" name="Google Shape;277;p23"/>
          <p:cNvSpPr txBox="1"/>
          <p:nvPr>
            <p:ph idx="18" type="body"/>
          </p:nvPr>
        </p:nvSpPr>
        <p:spPr>
          <a:xfrm>
            <a:off x="6821675" y="3851275"/>
            <a:ext cx="2066400" cy="775800"/>
          </a:xfrm>
          <a:prstGeom prst="rect">
            <a:avLst/>
          </a:prstGeom>
        </p:spPr>
        <p:txBody>
          <a:bodyPr anchorCtr="0" anchor="t" bIns="0" lIns="91425" spcFirstLastPara="1" rIns="91425" wrap="square" tIns="0">
            <a:spAutoFit/>
          </a:bodyPr>
          <a:lstStyle>
            <a:lvl1pPr indent="-285750" lvl="0" marL="457200" algn="ctr">
              <a:lnSpc>
                <a:spcPct val="115000"/>
              </a:lnSpc>
              <a:spcBef>
                <a:spcPts val="0"/>
              </a:spcBef>
              <a:spcAft>
                <a:spcPts val="0"/>
              </a:spcAft>
              <a:buClr>
                <a:schemeClr val="lt2"/>
              </a:buClr>
              <a:buSzPts val="900"/>
              <a:buFont typeface="Montserrat"/>
              <a:buChar char="●"/>
              <a:defRPr/>
            </a:lvl1pPr>
            <a:lvl2pPr indent="-285750" lvl="1" marL="914400" algn="ctr">
              <a:lnSpc>
                <a:spcPct val="115000"/>
              </a:lnSpc>
              <a:spcBef>
                <a:spcPts val="0"/>
              </a:spcBef>
              <a:spcAft>
                <a:spcPts val="0"/>
              </a:spcAft>
              <a:buClr>
                <a:schemeClr val="lt2"/>
              </a:buClr>
              <a:buSzPts val="900"/>
              <a:buFont typeface="Montserrat"/>
              <a:buChar char="○"/>
              <a:defRPr/>
            </a:lvl2pPr>
            <a:lvl3pPr indent="-285750" lvl="2" marL="1371600" algn="ctr">
              <a:lnSpc>
                <a:spcPct val="115000"/>
              </a:lnSpc>
              <a:spcBef>
                <a:spcPts val="0"/>
              </a:spcBef>
              <a:spcAft>
                <a:spcPts val="0"/>
              </a:spcAft>
              <a:buClr>
                <a:schemeClr val="lt2"/>
              </a:buClr>
              <a:buSzPts val="900"/>
              <a:buFont typeface="Montserrat"/>
              <a:buChar char="■"/>
              <a:defRPr/>
            </a:lvl3pPr>
            <a:lvl4pPr indent="-285750" lvl="3" marL="1828800" algn="ctr">
              <a:lnSpc>
                <a:spcPct val="115000"/>
              </a:lnSpc>
              <a:spcBef>
                <a:spcPts val="0"/>
              </a:spcBef>
              <a:spcAft>
                <a:spcPts val="0"/>
              </a:spcAft>
              <a:buClr>
                <a:schemeClr val="lt2"/>
              </a:buClr>
              <a:buSzPts val="900"/>
              <a:buFont typeface="Montserrat"/>
              <a:buChar char="●"/>
              <a:defRPr/>
            </a:lvl4pPr>
            <a:lvl5pPr indent="-285750" lvl="4" marL="2286000" algn="ctr">
              <a:lnSpc>
                <a:spcPct val="115000"/>
              </a:lnSpc>
              <a:spcBef>
                <a:spcPts val="0"/>
              </a:spcBef>
              <a:spcAft>
                <a:spcPts val="0"/>
              </a:spcAft>
              <a:buClr>
                <a:schemeClr val="lt2"/>
              </a:buClr>
              <a:buSzPts val="900"/>
              <a:buFont typeface="Montserrat"/>
              <a:buChar char="○"/>
              <a:defRPr/>
            </a:lvl5pPr>
            <a:lvl6pPr indent="-285750" lvl="5" marL="2743200" algn="ctr">
              <a:lnSpc>
                <a:spcPct val="115000"/>
              </a:lnSpc>
              <a:spcBef>
                <a:spcPts val="0"/>
              </a:spcBef>
              <a:spcAft>
                <a:spcPts val="0"/>
              </a:spcAft>
              <a:buClr>
                <a:schemeClr val="lt2"/>
              </a:buClr>
              <a:buSzPts val="900"/>
              <a:buFont typeface="Montserrat"/>
              <a:buChar char="■"/>
              <a:defRPr/>
            </a:lvl6pPr>
            <a:lvl7pPr indent="-285750" lvl="6" marL="3200400" algn="ctr">
              <a:lnSpc>
                <a:spcPct val="115000"/>
              </a:lnSpc>
              <a:spcBef>
                <a:spcPts val="0"/>
              </a:spcBef>
              <a:spcAft>
                <a:spcPts val="0"/>
              </a:spcAft>
              <a:buClr>
                <a:schemeClr val="lt2"/>
              </a:buClr>
              <a:buSzPts val="900"/>
              <a:buFont typeface="Montserrat"/>
              <a:buChar char="●"/>
              <a:defRPr/>
            </a:lvl7pPr>
            <a:lvl8pPr indent="-285750" lvl="7" marL="3657600" algn="ctr">
              <a:lnSpc>
                <a:spcPct val="115000"/>
              </a:lnSpc>
              <a:spcBef>
                <a:spcPts val="0"/>
              </a:spcBef>
              <a:spcAft>
                <a:spcPts val="0"/>
              </a:spcAft>
              <a:buClr>
                <a:schemeClr val="lt2"/>
              </a:buClr>
              <a:buSzPts val="900"/>
              <a:buFont typeface="Montserrat"/>
              <a:buChar char="○"/>
              <a:defRPr/>
            </a:lvl8pPr>
            <a:lvl9pPr indent="-285750" lvl="8" marL="4114800" algn="ctr">
              <a:lnSpc>
                <a:spcPct val="115000"/>
              </a:lnSpc>
              <a:spcBef>
                <a:spcPts val="0"/>
              </a:spcBef>
              <a:spcAft>
                <a:spcPts val="0"/>
              </a:spcAft>
              <a:buClr>
                <a:schemeClr val="lt2"/>
              </a:buClr>
              <a:buSzPts val="900"/>
              <a:buFont typeface="Montserrat"/>
              <a:buChar char="■"/>
              <a:defRPr/>
            </a:lvl9pPr>
          </a:lstStyle>
          <a:p/>
        </p:txBody>
      </p:sp>
      <p:sp>
        <p:nvSpPr>
          <p:cNvPr id="278" name="Google Shape;278;p23"/>
          <p:cNvSpPr txBox="1"/>
          <p:nvPr>
            <p:ph idx="19" type="body"/>
          </p:nvPr>
        </p:nvSpPr>
        <p:spPr>
          <a:xfrm>
            <a:off x="4629100" y="3851275"/>
            <a:ext cx="2085000" cy="775800"/>
          </a:xfrm>
          <a:prstGeom prst="rect">
            <a:avLst/>
          </a:prstGeom>
        </p:spPr>
        <p:txBody>
          <a:bodyPr anchorCtr="0" anchor="t" bIns="0" lIns="91425" spcFirstLastPara="1" rIns="91425" wrap="square" tIns="0">
            <a:spAutoFit/>
          </a:bodyPr>
          <a:lstStyle>
            <a:lvl1pPr indent="-285750" lvl="0" marL="457200" algn="ctr">
              <a:spcBef>
                <a:spcPts val="0"/>
              </a:spcBef>
              <a:spcAft>
                <a:spcPts val="0"/>
              </a:spcAft>
              <a:buClr>
                <a:schemeClr val="lt2"/>
              </a:buClr>
              <a:buSzPts val="900"/>
              <a:buFont typeface="Montserrat"/>
              <a:buChar char="●"/>
              <a:defRPr/>
            </a:lvl1pPr>
            <a:lvl2pPr indent="-285750" lvl="1" marL="914400" algn="ctr">
              <a:spcBef>
                <a:spcPts val="0"/>
              </a:spcBef>
              <a:spcAft>
                <a:spcPts val="0"/>
              </a:spcAft>
              <a:buClr>
                <a:schemeClr val="lt2"/>
              </a:buClr>
              <a:buSzPts val="900"/>
              <a:buFont typeface="Montserrat"/>
              <a:buChar char="○"/>
              <a:defRPr/>
            </a:lvl2pPr>
            <a:lvl3pPr indent="-285750" lvl="2" marL="1371600" algn="ctr">
              <a:spcBef>
                <a:spcPts val="0"/>
              </a:spcBef>
              <a:spcAft>
                <a:spcPts val="0"/>
              </a:spcAft>
              <a:buClr>
                <a:schemeClr val="lt2"/>
              </a:buClr>
              <a:buSzPts val="900"/>
              <a:buFont typeface="Montserrat"/>
              <a:buChar char="■"/>
              <a:defRPr/>
            </a:lvl3pPr>
            <a:lvl4pPr indent="-285750" lvl="3" marL="1828800" algn="ctr">
              <a:spcBef>
                <a:spcPts val="0"/>
              </a:spcBef>
              <a:spcAft>
                <a:spcPts val="0"/>
              </a:spcAft>
              <a:buClr>
                <a:schemeClr val="lt2"/>
              </a:buClr>
              <a:buSzPts val="900"/>
              <a:buFont typeface="Montserrat"/>
              <a:buChar char="●"/>
              <a:defRPr/>
            </a:lvl4pPr>
            <a:lvl5pPr indent="-285750" lvl="4" marL="2286000" algn="ctr">
              <a:spcBef>
                <a:spcPts val="0"/>
              </a:spcBef>
              <a:spcAft>
                <a:spcPts val="0"/>
              </a:spcAft>
              <a:buClr>
                <a:schemeClr val="lt2"/>
              </a:buClr>
              <a:buSzPts val="900"/>
              <a:buFont typeface="Montserrat"/>
              <a:buChar char="○"/>
              <a:defRPr/>
            </a:lvl5pPr>
            <a:lvl6pPr indent="-285750" lvl="5" marL="2743200" algn="ctr">
              <a:spcBef>
                <a:spcPts val="0"/>
              </a:spcBef>
              <a:spcAft>
                <a:spcPts val="0"/>
              </a:spcAft>
              <a:buClr>
                <a:schemeClr val="lt2"/>
              </a:buClr>
              <a:buSzPts val="900"/>
              <a:buFont typeface="Montserrat"/>
              <a:buChar char="■"/>
              <a:defRPr/>
            </a:lvl6pPr>
            <a:lvl7pPr indent="-285750" lvl="6" marL="3200400" algn="ctr">
              <a:spcBef>
                <a:spcPts val="0"/>
              </a:spcBef>
              <a:spcAft>
                <a:spcPts val="0"/>
              </a:spcAft>
              <a:buClr>
                <a:schemeClr val="lt2"/>
              </a:buClr>
              <a:buSzPts val="900"/>
              <a:buFont typeface="Montserrat"/>
              <a:buChar char="●"/>
              <a:defRPr/>
            </a:lvl7pPr>
            <a:lvl8pPr indent="-285750" lvl="7" marL="3657600" algn="ctr">
              <a:spcBef>
                <a:spcPts val="0"/>
              </a:spcBef>
              <a:spcAft>
                <a:spcPts val="0"/>
              </a:spcAft>
              <a:buClr>
                <a:schemeClr val="lt2"/>
              </a:buClr>
              <a:buSzPts val="900"/>
              <a:buFont typeface="Montserrat"/>
              <a:buChar char="○"/>
              <a:defRPr/>
            </a:lvl8pPr>
            <a:lvl9pPr indent="-285750" lvl="8" marL="4114800" algn="ctr">
              <a:spcBef>
                <a:spcPts val="0"/>
              </a:spcBef>
              <a:spcAft>
                <a:spcPts val="0"/>
              </a:spcAft>
              <a:buClr>
                <a:schemeClr val="lt2"/>
              </a:buClr>
              <a:buSzPts val="900"/>
              <a:buFont typeface="Montserrat"/>
              <a:buChar char="■"/>
              <a:defRPr/>
            </a:lvl9pPr>
          </a:lstStyle>
          <a:p/>
        </p:txBody>
      </p:sp>
      <p:sp>
        <p:nvSpPr>
          <p:cNvPr id="279" name="Google Shape;279;p23"/>
          <p:cNvSpPr txBox="1"/>
          <p:nvPr>
            <p:ph idx="20"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BLANK_1_1_1_1_1_1_1_1_1_1_1_1_1_1_1_1_1_1_1_1_1_1">
    <p:bg>
      <p:bgPr>
        <a:solidFill>
          <a:schemeClr val="dk2"/>
        </a:solidFill>
      </p:bgPr>
    </p:bg>
    <p:spTree>
      <p:nvGrpSpPr>
        <p:cNvPr id="280" name="Shape 280"/>
        <p:cNvGrpSpPr/>
        <p:nvPr/>
      </p:nvGrpSpPr>
      <p:grpSpPr>
        <a:xfrm>
          <a:off x="0" y="0"/>
          <a:ext cx="0" cy="0"/>
          <a:chOff x="0" y="0"/>
          <a:chExt cx="0" cy="0"/>
        </a:xfrm>
      </p:grpSpPr>
      <p:sp>
        <p:nvSpPr>
          <p:cNvPr id="281" name="Google Shape;281;p24"/>
          <p:cNvSpPr/>
          <p:nvPr/>
        </p:nvSpPr>
        <p:spPr>
          <a:xfrm>
            <a:off x="0" y="1182000"/>
            <a:ext cx="1873200" cy="30603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82" name="Google Shape;282;p24"/>
          <p:cNvSpPr/>
          <p:nvPr/>
        </p:nvSpPr>
        <p:spPr>
          <a:xfrm>
            <a:off x="0" y="1182000"/>
            <a:ext cx="1873200" cy="18732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83" name="Google Shape;283;p24"/>
          <p:cNvSpPr/>
          <p:nvPr/>
        </p:nvSpPr>
        <p:spPr>
          <a:xfrm>
            <a:off x="0" y="1182000"/>
            <a:ext cx="1873200" cy="6837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84" name="Google Shape;284;p24"/>
          <p:cNvSpPr/>
          <p:nvPr/>
        </p:nvSpPr>
        <p:spPr>
          <a:xfrm>
            <a:off x="0" y="0"/>
            <a:ext cx="1873200" cy="11820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85" name="Google Shape;285;p24"/>
          <p:cNvSpPr/>
          <p:nvPr/>
        </p:nvSpPr>
        <p:spPr>
          <a:xfrm>
            <a:off x="806250" y="1052675"/>
            <a:ext cx="260700" cy="2607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86" name="Google Shape;286;p24"/>
          <p:cNvSpPr/>
          <p:nvPr/>
        </p:nvSpPr>
        <p:spPr>
          <a:xfrm>
            <a:off x="0" y="4246550"/>
            <a:ext cx="9144000" cy="901200"/>
          </a:xfrm>
          <a:prstGeom prst="rect">
            <a:avLst/>
          </a:prstGeom>
          <a:gradFill>
            <a:gsLst>
              <a:gs pos="0">
                <a:schemeClr val="dk1"/>
              </a:gs>
              <a:gs pos="72000">
                <a:schemeClr val="dk2"/>
              </a:gs>
              <a:gs pos="100000">
                <a:schemeClr val="dk2"/>
              </a:gs>
            </a:gsLst>
            <a:path path="circle">
              <a:fillToRect b="100%" l="100%" r="0%" t="0%"/>
            </a:path>
            <a:tileRect b="0%" l="0%" r="-10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cxnSp>
        <p:nvCxnSpPr>
          <p:cNvPr id="287" name="Google Shape;287;p24"/>
          <p:cNvCxnSpPr/>
          <p:nvPr/>
        </p:nvCxnSpPr>
        <p:spPr>
          <a:xfrm>
            <a:off x="0" y="4244425"/>
            <a:ext cx="9144000" cy="0"/>
          </a:xfrm>
          <a:prstGeom prst="straightConnector1">
            <a:avLst/>
          </a:prstGeom>
          <a:noFill/>
          <a:ln cap="flat" cmpd="sng" w="9525">
            <a:solidFill>
              <a:schemeClr val="dk1"/>
            </a:solidFill>
            <a:prstDash val="solid"/>
            <a:round/>
            <a:headEnd len="med" w="med" type="none"/>
            <a:tailEnd len="med" w="med" type="none"/>
          </a:ln>
        </p:spPr>
      </p:cxnSp>
      <p:cxnSp>
        <p:nvCxnSpPr>
          <p:cNvPr id="288" name="Google Shape;288;p24"/>
          <p:cNvCxnSpPr/>
          <p:nvPr/>
        </p:nvCxnSpPr>
        <p:spPr>
          <a:xfrm>
            <a:off x="1873325" y="0"/>
            <a:ext cx="0" cy="4242300"/>
          </a:xfrm>
          <a:prstGeom prst="straightConnector1">
            <a:avLst/>
          </a:prstGeom>
          <a:noFill/>
          <a:ln cap="flat" cmpd="sng" w="9525">
            <a:solidFill>
              <a:schemeClr val="dk1"/>
            </a:solidFill>
            <a:prstDash val="solid"/>
            <a:round/>
            <a:headEnd len="med" w="med" type="none"/>
            <a:tailEnd len="med" w="med" type="none"/>
          </a:ln>
        </p:spPr>
      </p:cxnSp>
      <p:sp>
        <p:nvSpPr>
          <p:cNvPr id="289" name="Google Shape;289;p24"/>
          <p:cNvSpPr txBox="1"/>
          <p:nvPr>
            <p:ph type="title"/>
          </p:nvPr>
        </p:nvSpPr>
        <p:spPr>
          <a:xfrm>
            <a:off x="2322425" y="602225"/>
            <a:ext cx="6565800" cy="642000"/>
          </a:xfrm>
          <a:prstGeom prst="rect">
            <a:avLst/>
          </a:prstGeom>
          <a:noFill/>
        </p:spPr>
        <p:txBody>
          <a:bodyPr anchorCtr="0" anchor="t" bIns="0" lIns="0" spcFirstLastPara="1" rIns="0" wrap="square" tIns="0">
            <a:noAutofit/>
          </a:bodyPr>
          <a:lstStyle>
            <a:lvl1pPr lvl="0">
              <a:lnSpc>
                <a:spcPct val="80000"/>
              </a:lnSpc>
              <a:spcBef>
                <a:spcPts val="0"/>
              </a:spcBef>
              <a:spcAft>
                <a:spcPts val="0"/>
              </a:spcAft>
              <a:buClr>
                <a:schemeClr val="dk1"/>
              </a:buClr>
              <a:buSzPts val="9600"/>
              <a:buFont typeface="Montserrat"/>
              <a:buNone/>
              <a:defRPr sz="9600">
                <a:latin typeface="Montserrat"/>
                <a:ea typeface="Montserrat"/>
                <a:cs typeface="Montserrat"/>
                <a:sym typeface="Montserrat"/>
              </a:defRPr>
            </a:lvl1pPr>
            <a:lvl2pPr lvl="1">
              <a:spcBef>
                <a:spcPts val="0"/>
              </a:spcBef>
              <a:spcAft>
                <a:spcPts val="0"/>
              </a:spcAft>
              <a:buClr>
                <a:schemeClr val="dk1"/>
              </a:buClr>
              <a:buSzPts val="9600"/>
              <a:buFont typeface="Montserrat"/>
              <a:buNone/>
              <a:defRPr sz="9600">
                <a:latin typeface="Montserrat"/>
                <a:ea typeface="Montserrat"/>
                <a:cs typeface="Montserrat"/>
                <a:sym typeface="Montserrat"/>
              </a:defRPr>
            </a:lvl2pPr>
            <a:lvl3pPr lvl="2">
              <a:spcBef>
                <a:spcPts val="0"/>
              </a:spcBef>
              <a:spcAft>
                <a:spcPts val="0"/>
              </a:spcAft>
              <a:buClr>
                <a:schemeClr val="dk1"/>
              </a:buClr>
              <a:buSzPts val="9600"/>
              <a:buFont typeface="Montserrat"/>
              <a:buNone/>
              <a:defRPr sz="9600">
                <a:latin typeface="Montserrat"/>
                <a:ea typeface="Montserrat"/>
                <a:cs typeface="Montserrat"/>
                <a:sym typeface="Montserrat"/>
              </a:defRPr>
            </a:lvl3pPr>
            <a:lvl4pPr lvl="3">
              <a:spcBef>
                <a:spcPts val="0"/>
              </a:spcBef>
              <a:spcAft>
                <a:spcPts val="0"/>
              </a:spcAft>
              <a:buClr>
                <a:schemeClr val="dk1"/>
              </a:buClr>
              <a:buSzPts val="9600"/>
              <a:buFont typeface="Montserrat"/>
              <a:buNone/>
              <a:defRPr sz="9600">
                <a:latin typeface="Montserrat"/>
                <a:ea typeface="Montserrat"/>
                <a:cs typeface="Montserrat"/>
                <a:sym typeface="Montserrat"/>
              </a:defRPr>
            </a:lvl4pPr>
            <a:lvl5pPr lvl="4">
              <a:spcBef>
                <a:spcPts val="0"/>
              </a:spcBef>
              <a:spcAft>
                <a:spcPts val="0"/>
              </a:spcAft>
              <a:buClr>
                <a:schemeClr val="dk1"/>
              </a:buClr>
              <a:buSzPts val="9600"/>
              <a:buFont typeface="Montserrat"/>
              <a:buNone/>
              <a:defRPr sz="9600">
                <a:latin typeface="Montserrat"/>
                <a:ea typeface="Montserrat"/>
                <a:cs typeface="Montserrat"/>
                <a:sym typeface="Montserrat"/>
              </a:defRPr>
            </a:lvl5pPr>
            <a:lvl6pPr lvl="5">
              <a:spcBef>
                <a:spcPts val="0"/>
              </a:spcBef>
              <a:spcAft>
                <a:spcPts val="0"/>
              </a:spcAft>
              <a:buClr>
                <a:schemeClr val="dk1"/>
              </a:buClr>
              <a:buSzPts val="9600"/>
              <a:buFont typeface="Montserrat"/>
              <a:buNone/>
              <a:defRPr sz="9600">
                <a:latin typeface="Montserrat"/>
                <a:ea typeface="Montserrat"/>
                <a:cs typeface="Montserrat"/>
                <a:sym typeface="Montserrat"/>
              </a:defRPr>
            </a:lvl6pPr>
            <a:lvl7pPr lvl="6">
              <a:spcBef>
                <a:spcPts val="0"/>
              </a:spcBef>
              <a:spcAft>
                <a:spcPts val="0"/>
              </a:spcAft>
              <a:buClr>
                <a:schemeClr val="dk1"/>
              </a:buClr>
              <a:buSzPts val="9600"/>
              <a:buFont typeface="Montserrat"/>
              <a:buNone/>
              <a:defRPr sz="9600">
                <a:latin typeface="Montserrat"/>
                <a:ea typeface="Montserrat"/>
                <a:cs typeface="Montserrat"/>
                <a:sym typeface="Montserrat"/>
              </a:defRPr>
            </a:lvl7pPr>
            <a:lvl8pPr lvl="7">
              <a:spcBef>
                <a:spcPts val="0"/>
              </a:spcBef>
              <a:spcAft>
                <a:spcPts val="0"/>
              </a:spcAft>
              <a:buClr>
                <a:schemeClr val="dk1"/>
              </a:buClr>
              <a:buSzPts val="9600"/>
              <a:buFont typeface="Montserrat"/>
              <a:buNone/>
              <a:defRPr sz="9600">
                <a:latin typeface="Montserrat"/>
                <a:ea typeface="Montserrat"/>
                <a:cs typeface="Montserrat"/>
                <a:sym typeface="Montserrat"/>
              </a:defRPr>
            </a:lvl8pPr>
            <a:lvl9pPr lvl="8">
              <a:spcBef>
                <a:spcPts val="0"/>
              </a:spcBef>
              <a:spcAft>
                <a:spcPts val="0"/>
              </a:spcAft>
              <a:buClr>
                <a:schemeClr val="dk1"/>
              </a:buClr>
              <a:buSzPts val="9600"/>
              <a:buFont typeface="Montserrat"/>
              <a:buNone/>
              <a:defRPr sz="9600">
                <a:latin typeface="Montserrat"/>
                <a:ea typeface="Montserrat"/>
                <a:cs typeface="Montserrat"/>
                <a:sym typeface="Montserrat"/>
              </a:defRPr>
            </a:lvl9pPr>
          </a:lstStyle>
          <a:p/>
        </p:txBody>
      </p:sp>
      <p:sp>
        <p:nvSpPr>
          <p:cNvPr id="290" name="Google Shape;290;p24"/>
          <p:cNvSpPr txBox="1"/>
          <p:nvPr>
            <p:ph idx="2" type="title"/>
          </p:nvPr>
        </p:nvSpPr>
        <p:spPr>
          <a:xfrm>
            <a:off x="2322425" y="1389575"/>
            <a:ext cx="6565800" cy="598800"/>
          </a:xfrm>
          <a:prstGeom prst="rect">
            <a:avLst/>
          </a:prstGeom>
        </p:spPr>
        <p:txBody>
          <a:bodyPr anchorCtr="0" anchor="t" bIns="91425" lIns="91425" spcFirstLastPara="1" rIns="91425" wrap="square" tIns="91425">
            <a:noAutofit/>
          </a:bodyPr>
          <a:lstStyle>
            <a:lvl1pPr lvl="0">
              <a:spcBef>
                <a:spcPts val="0"/>
              </a:spcBef>
              <a:spcAft>
                <a:spcPts val="0"/>
              </a:spcAft>
              <a:buClr>
                <a:schemeClr val="dk1"/>
              </a:buClr>
              <a:buSzPts val="9600"/>
              <a:buFont typeface="Source Serif 4"/>
              <a:buNone/>
              <a:defRPr sz="9600"/>
            </a:lvl1pPr>
            <a:lvl2pPr lvl="1">
              <a:spcBef>
                <a:spcPts val="0"/>
              </a:spcBef>
              <a:spcAft>
                <a:spcPts val="0"/>
              </a:spcAft>
              <a:buClr>
                <a:schemeClr val="dk1"/>
              </a:buClr>
              <a:buSzPts val="9600"/>
              <a:buFont typeface="Source Serif 4"/>
              <a:buNone/>
              <a:defRPr sz="9600"/>
            </a:lvl2pPr>
            <a:lvl3pPr lvl="2">
              <a:spcBef>
                <a:spcPts val="0"/>
              </a:spcBef>
              <a:spcAft>
                <a:spcPts val="0"/>
              </a:spcAft>
              <a:buClr>
                <a:schemeClr val="dk1"/>
              </a:buClr>
              <a:buSzPts val="9600"/>
              <a:buFont typeface="Source Serif 4"/>
              <a:buNone/>
              <a:defRPr sz="9600"/>
            </a:lvl3pPr>
            <a:lvl4pPr lvl="3">
              <a:spcBef>
                <a:spcPts val="0"/>
              </a:spcBef>
              <a:spcAft>
                <a:spcPts val="0"/>
              </a:spcAft>
              <a:buClr>
                <a:schemeClr val="dk1"/>
              </a:buClr>
              <a:buSzPts val="9600"/>
              <a:buFont typeface="Source Serif 4"/>
              <a:buNone/>
              <a:defRPr sz="9600"/>
            </a:lvl4pPr>
            <a:lvl5pPr lvl="4">
              <a:spcBef>
                <a:spcPts val="0"/>
              </a:spcBef>
              <a:spcAft>
                <a:spcPts val="0"/>
              </a:spcAft>
              <a:buClr>
                <a:schemeClr val="dk1"/>
              </a:buClr>
              <a:buSzPts val="9600"/>
              <a:buFont typeface="Source Serif 4"/>
              <a:buNone/>
              <a:defRPr sz="9600"/>
            </a:lvl5pPr>
            <a:lvl6pPr lvl="5">
              <a:spcBef>
                <a:spcPts val="0"/>
              </a:spcBef>
              <a:spcAft>
                <a:spcPts val="0"/>
              </a:spcAft>
              <a:buClr>
                <a:schemeClr val="dk1"/>
              </a:buClr>
              <a:buSzPts val="9600"/>
              <a:buFont typeface="Source Serif 4"/>
              <a:buNone/>
              <a:defRPr sz="9600"/>
            </a:lvl6pPr>
            <a:lvl7pPr lvl="6">
              <a:spcBef>
                <a:spcPts val="0"/>
              </a:spcBef>
              <a:spcAft>
                <a:spcPts val="0"/>
              </a:spcAft>
              <a:buClr>
                <a:schemeClr val="dk1"/>
              </a:buClr>
              <a:buSzPts val="9600"/>
              <a:buFont typeface="Source Serif 4"/>
              <a:buNone/>
              <a:defRPr sz="9600"/>
            </a:lvl7pPr>
            <a:lvl8pPr lvl="7">
              <a:spcBef>
                <a:spcPts val="0"/>
              </a:spcBef>
              <a:spcAft>
                <a:spcPts val="0"/>
              </a:spcAft>
              <a:buClr>
                <a:schemeClr val="dk1"/>
              </a:buClr>
              <a:buSzPts val="9600"/>
              <a:buFont typeface="Source Serif 4"/>
              <a:buNone/>
              <a:defRPr sz="9600"/>
            </a:lvl8pPr>
            <a:lvl9pPr lvl="8">
              <a:spcBef>
                <a:spcPts val="0"/>
              </a:spcBef>
              <a:spcAft>
                <a:spcPts val="0"/>
              </a:spcAft>
              <a:buClr>
                <a:schemeClr val="dk1"/>
              </a:buClr>
              <a:buSzPts val="9600"/>
              <a:buFont typeface="Source Serif 4"/>
              <a:buNone/>
              <a:defRPr sz="9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91" name="Shape 291"/>
        <p:cNvGrpSpPr/>
        <p:nvPr/>
      </p:nvGrpSpPr>
      <p:grpSpPr>
        <a:xfrm>
          <a:off x="0" y="0"/>
          <a:ext cx="0" cy="0"/>
          <a:chOff x="0" y="0"/>
          <a:chExt cx="0" cy="0"/>
        </a:xfrm>
      </p:grpSpPr>
      <p:sp>
        <p:nvSpPr>
          <p:cNvPr id="292" name="Google Shape;292;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93" name="Google Shape;293;p25"/>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94" name="Shape 294"/>
        <p:cNvGrpSpPr/>
        <p:nvPr/>
      </p:nvGrpSpPr>
      <p:grpSpPr>
        <a:xfrm>
          <a:off x="0" y="0"/>
          <a:ext cx="0" cy="0"/>
          <a:chOff x="0" y="0"/>
          <a:chExt cx="0" cy="0"/>
        </a:xfrm>
      </p:grpSpPr>
      <p:sp>
        <p:nvSpPr>
          <p:cNvPr id="295" name="Google Shape;295;p2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296" name="Shape 296"/>
        <p:cNvGrpSpPr/>
        <p:nvPr/>
      </p:nvGrpSpPr>
      <p:grpSpPr>
        <a:xfrm>
          <a:off x="0" y="0"/>
          <a:ext cx="0" cy="0"/>
          <a:chOff x="0" y="0"/>
          <a:chExt cx="0" cy="0"/>
        </a:xfrm>
      </p:grpSpPr>
      <p:sp>
        <p:nvSpPr>
          <p:cNvPr id="297" name="Google Shape;29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298" name="Google Shape;298;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299" name="Shape 299"/>
        <p:cNvGrpSpPr/>
        <p:nvPr/>
      </p:nvGrpSpPr>
      <p:grpSpPr>
        <a:xfrm>
          <a:off x="0" y="0"/>
          <a:ext cx="0" cy="0"/>
          <a:chOff x="0" y="0"/>
          <a:chExt cx="0" cy="0"/>
        </a:xfrm>
      </p:grpSpPr>
      <p:sp>
        <p:nvSpPr>
          <p:cNvPr id="300" name="Google Shape;300;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01" name="Google Shape;301;p2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2" name="Google Shape;302;p2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03" name="Shape 303"/>
        <p:cNvGrpSpPr/>
        <p:nvPr/>
      </p:nvGrpSpPr>
      <p:grpSpPr>
        <a:xfrm>
          <a:off x="0" y="0"/>
          <a:ext cx="0" cy="0"/>
          <a:chOff x="0" y="0"/>
          <a:chExt cx="0" cy="0"/>
        </a:xfrm>
      </p:grpSpPr>
      <p:sp>
        <p:nvSpPr>
          <p:cNvPr id="304" name="Google Shape;304;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05" name="Shape 305"/>
        <p:cNvGrpSpPr/>
        <p:nvPr/>
      </p:nvGrpSpPr>
      <p:grpSpPr>
        <a:xfrm>
          <a:off x="0" y="0"/>
          <a:ext cx="0" cy="0"/>
          <a:chOff x="0" y="0"/>
          <a:chExt cx="0" cy="0"/>
        </a:xfrm>
      </p:grpSpPr>
      <p:sp>
        <p:nvSpPr>
          <p:cNvPr id="306" name="Google Shape;306;p30"/>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7" name="Google Shape;307;p30"/>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Alt 1">
  <p:cSld name="BLANK_1_1_1_1_1_1_1_2">
    <p:spTree>
      <p:nvGrpSpPr>
        <p:cNvPr id="20" name="Shape 20"/>
        <p:cNvGrpSpPr/>
        <p:nvPr/>
      </p:nvGrpSpPr>
      <p:grpSpPr>
        <a:xfrm>
          <a:off x="0" y="0"/>
          <a:ext cx="0" cy="0"/>
          <a:chOff x="0" y="0"/>
          <a:chExt cx="0" cy="0"/>
        </a:xfrm>
      </p:grpSpPr>
      <p:sp>
        <p:nvSpPr>
          <p:cNvPr id="21" name="Google Shape;21;p4"/>
          <p:cNvSpPr/>
          <p:nvPr/>
        </p:nvSpPr>
        <p:spPr>
          <a:xfrm>
            <a:off x="4572000" y="-6600"/>
            <a:ext cx="4572000" cy="515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22" name="Google Shape;22;p4"/>
          <p:cNvSpPr txBox="1"/>
          <p:nvPr>
            <p:ph type="title"/>
          </p:nvPr>
        </p:nvSpPr>
        <p:spPr>
          <a:xfrm>
            <a:off x="256025" y="213150"/>
            <a:ext cx="4261200" cy="1005900"/>
          </a:xfrm>
          <a:prstGeom prst="rect">
            <a:avLst/>
          </a:prstGeom>
        </p:spPr>
        <p:txBody>
          <a:bodyPr anchorCtr="0" anchor="t" bIns="0" lIns="0" spcFirstLastPara="1" rIns="0" wrap="square" tIns="0">
            <a:norm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23" name="Google Shape;23;p4"/>
          <p:cNvSpPr txBox="1"/>
          <p:nvPr>
            <p:ph idx="1" type="body"/>
          </p:nvPr>
        </p:nvSpPr>
        <p:spPr>
          <a:xfrm>
            <a:off x="256025" y="1547275"/>
            <a:ext cx="3639600" cy="22398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24" name="Google Shape;24;p4"/>
          <p:cNvSpPr txBox="1"/>
          <p:nvPr>
            <p:ph idx="2" type="title"/>
          </p:nvPr>
        </p:nvSpPr>
        <p:spPr>
          <a:xfrm>
            <a:off x="6067500" y="4448600"/>
            <a:ext cx="1581000" cy="118500"/>
          </a:xfrm>
          <a:prstGeom prst="rect">
            <a:avLst/>
          </a:prstGeom>
        </p:spPr>
        <p:txBody>
          <a:bodyPr anchorCtr="0" anchor="t" bIns="0" lIns="0" spcFirstLastPara="1" rIns="0" wrap="square" tIns="0">
            <a:normAutofit/>
          </a:bodyPr>
          <a:lstStyle>
            <a:lvl1pPr lvl="0" algn="ctr">
              <a:spcBef>
                <a:spcPts val="0"/>
              </a:spcBef>
              <a:spcAft>
                <a:spcPts val="0"/>
              </a:spcAft>
              <a:buNone/>
              <a:defRPr sz="1000">
                <a:solidFill>
                  <a:schemeClr val="lt2"/>
                </a:solidFill>
                <a:latin typeface="Montserrat"/>
                <a:ea typeface="Montserrat"/>
                <a:cs typeface="Montserrat"/>
                <a:sym typeface="Montserrat"/>
              </a:defRPr>
            </a:lvl1pPr>
            <a:lvl2pPr lvl="1">
              <a:lnSpc>
                <a:spcPct val="115000"/>
              </a:lnSpc>
              <a:spcBef>
                <a:spcPts val="0"/>
              </a:spcBef>
              <a:spcAft>
                <a:spcPts val="0"/>
              </a:spcAft>
              <a:buNone/>
              <a:defRPr sz="1000">
                <a:solidFill>
                  <a:schemeClr val="lt2"/>
                </a:solidFill>
                <a:latin typeface="Montserrat"/>
                <a:ea typeface="Montserrat"/>
                <a:cs typeface="Montserrat"/>
                <a:sym typeface="Montserrat"/>
              </a:defRPr>
            </a:lvl2pPr>
            <a:lvl3pPr lvl="2">
              <a:lnSpc>
                <a:spcPct val="115000"/>
              </a:lnSpc>
              <a:spcBef>
                <a:spcPts val="0"/>
              </a:spcBef>
              <a:spcAft>
                <a:spcPts val="0"/>
              </a:spcAft>
              <a:buNone/>
              <a:defRPr sz="1000">
                <a:solidFill>
                  <a:schemeClr val="lt2"/>
                </a:solidFill>
                <a:latin typeface="Montserrat"/>
                <a:ea typeface="Montserrat"/>
                <a:cs typeface="Montserrat"/>
                <a:sym typeface="Montserrat"/>
              </a:defRPr>
            </a:lvl3pPr>
            <a:lvl4pPr lvl="3">
              <a:lnSpc>
                <a:spcPct val="115000"/>
              </a:lnSpc>
              <a:spcBef>
                <a:spcPts val="0"/>
              </a:spcBef>
              <a:spcAft>
                <a:spcPts val="0"/>
              </a:spcAft>
              <a:buNone/>
              <a:defRPr sz="1000">
                <a:solidFill>
                  <a:schemeClr val="lt2"/>
                </a:solidFill>
                <a:latin typeface="Montserrat"/>
                <a:ea typeface="Montserrat"/>
                <a:cs typeface="Montserrat"/>
                <a:sym typeface="Montserrat"/>
              </a:defRPr>
            </a:lvl4pPr>
            <a:lvl5pPr lvl="4">
              <a:lnSpc>
                <a:spcPct val="115000"/>
              </a:lnSpc>
              <a:spcBef>
                <a:spcPts val="0"/>
              </a:spcBef>
              <a:spcAft>
                <a:spcPts val="0"/>
              </a:spcAft>
              <a:buNone/>
              <a:defRPr sz="1000">
                <a:solidFill>
                  <a:schemeClr val="lt2"/>
                </a:solidFill>
                <a:latin typeface="Montserrat"/>
                <a:ea typeface="Montserrat"/>
                <a:cs typeface="Montserrat"/>
                <a:sym typeface="Montserrat"/>
              </a:defRPr>
            </a:lvl5pPr>
            <a:lvl6pPr lvl="5">
              <a:lnSpc>
                <a:spcPct val="115000"/>
              </a:lnSpc>
              <a:spcBef>
                <a:spcPts val="0"/>
              </a:spcBef>
              <a:spcAft>
                <a:spcPts val="0"/>
              </a:spcAft>
              <a:buNone/>
              <a:defRPr sz="1000">
                <a:solidFill>
                  <a:schemeClr val="lt2"/>
                </a:solidFill>
                <a:latin typeface="Montserrat"/>
                <a:ea typeface="Montserrat"/>
                <a:cs typeface="Montserrat"/>
                <a:sym typeface="Montserrat"/>
              </a:defRPr>
            </a:lvl6pPr>
            <a:lvl7pPr lvl="6">
              <a:lnSpc>
                <a:spcPct val="115000"/>
              </a:lnSpc>
              <a:spcBef>
                <a:spcPts val="0"/>
              </a:spcBef>
              <a:spcAft>
                <a:spcPts val="0"/>
              </a:spcAft>
              <a:buNone/>
              <a:defRPr sz="1000">
                <a:solidFill>
                  <a:schemeClr val="lt2"/>
                </a:solidFill>
                <a:latin typeface="Montserrat"/>
                <a:ea typeface="Montserrat"/>
                <a:cs typeface="Montserrat"/>
                <a:sym typeface="Montserrat"/>
              </a:defRPr>
            </a:lvl7pPr>
            <a:lvl8pPr lvl="7">
              <a:lnSpc>
                <a:spcPct val="115000"/>
              </a:lnSpc>
              <a:spcBef>
                <a:spcPts val="0"/>
              </a:spcBef>
              <a:spcAft>
                <a:spcPts val="0"/>
              </a:spcAft>
              <a:buNone/>
              <a:defRPr sz="1000">
                <a:solidFill>
                  <a:schemeClr val="lt2"/>
                </a:solidFill>
                <a:latin typeface="Montserrat"/>
                <a:ea typeface="Montserrat"/>
                <a:cs typeface="Montserrat"/>
                <a:sym typeface="Montserrat"/>
              </a:defRPr>
            </a:lvl8pPr>
            <a:lvl9pPr lvl="8">
              <a:lnSpc>
                <a:spcPct val="115000"/>
              </a:lnSpc>
              <a:spcBef>
                <a:spcPts val="0"/>
              </a:spcBef>
              <a:spcAft>
                <a:spcPts val="0"/>
              </a:spcAft>
              <a:buNone/>
              <a:defRPr sz="1000">
                <a:solidFill>
                  <a:schemeClr val="lt2"/>
                </a:solidFill>
                <a:latin typeface="Montserrat"/>
                <a:ea typeface="Montserrat"/>
                <a:cs typeface="Montserrat"/>
                <a:sym typeface="Montserrat"/>
              </a:defRPr>
            </a:lvl9pPr>
          </a:lstStyle>
          <a:p/>
        </p:txBody>
      </p:sp>
      <p:sp>
        <p:nvSpPr>
          <p:cNvPr id="25" name="Google Shape;25;p4"/>
          <p:cNvSpPr txBox="1"/>
          <p:nvPr>
            <p:ph idx="3" type="title"/>
          </p:nvPr>
        </p:nvSpPr>
        <p:spPr>
          <a:xfrm>
            <a:off x="6067500" y="4621154"/>
            <a:ext cx="1581000" cy="118500"/>
          </a:xfrm>
          <a:prstGeom prst="rect">
            <a:avLst/>
          </a:prstGeom>
        </p:spPr>
        <p:txBody>
          <a:bodyPr anchorCtr="0" anchor="t" bIns="0" lIns="0" spcFirstLastPara="1" rIns="0" wrap="square" tIns="0">
            <a:normAutofit/>
          </a:bodyPr>
          <a:lstStyle>
            <a:lvl1pPr lvl="0" algn="ctr">
              <a:spcBef>
                <a:spcPts val="0"/>
              </a:spcBef>
              <a:spcAft>
                <a:spcPts val="0"/>
              </a:spcAft>
              <a:buNone/>
              <a:defRPr sz="800">
                <a:solidFill>
                  <a:schemeClr val="lt2"/>
                </a:solidFill>
              </a:defRPr>
            </a:lvl1pPr>
            <a:lvl2pPr lvl="1">
              <a:lnSpc>
                <a:spcPct val="115000"/>
              </a:lnSpc>
              <a:spcBef>
                <a:spcPts val="0"/>
              </a:spcBef>
              <a:spcAft>
                <a:spcPts val="0"/>
              </a:spcAft>
              <a:buNone/>
              <a:defRPr sz="800">
                <a:solidFill>
                  <a:schemeClr val="lt2"/>
                </a:solidFill>
              </a:defRPr>
            </a:lvl2pPr>
            <a:lvl3pPr lvl="2">
              <a:lnSpc>
                <a:spcPct val="115000"/>
              </a:lnSpc>
              <a:spcBef>
                <a:spcPts val="0"/>
              </a:spcBef>
              <a:spcAft>
                <a:spcPts val="0"/>
              </a:spcAft>
              <a:buNone/>
              <a:defRPr sz="800">
                <a:solidFill>
                  <a:schemeClr val="lt2"/>
                </a:solidFill>
              </a:defRPr>
            </a:lvl3pPr>
            <a:lvl4pPr lvl="3">
              <a:lnSpc>
                <a:spcPct val="115000"/>
              </a:lnSpc>
              <a:spcBef>
                <a:spcPts val="0"/>
              </a:spcBef>
              <a:spcAft>
                <a:spcPts val="0"/>
              </a:spcAft>
              <a:buNone/>
              <a:defRPr sz="800">
                <a:solidFill>
                  <a:schemeClr val="lt2"/>
                </a:solidFill>
              </a:defRPr>
            </a:lvl4pPr>
            <a:lvl5pPr lvl="4">
              <a:lnSpc>
                <a:spcPct val="115000"/>
              </a:lnSpc>
              <a:spcBef>
                <a:spcPts val="0"/>
              </a:spcBef>
              <a:spcAft>
                <a:spcPts val="0"/>
              </a:spcAft>
              <a:buNone/>
              <a:defRPr sz="800">
                <a:solidFill>
                  <a:schemeClr val="lt2"/>
                </a:solidFill>
              </a:defRPr>
            </a:lvl5pPr>
            <a:lvl6pPr lvl="5">
              <a:lnSpc>
                <a:spcPct val="115000"/>
              </a:lnSpc>
              <a:spcBef>
                <a:spcPts val="0"/>
              </a:spcBef>
              <a:spcAft>
                <a:spcPts val="0"/>
              </a:spcAft>
              <a:buNone/>
              <a:defRPr sz="800">
                <a:solidFill>
                  <a:schemeClr val="lt2"/>
                </a:solidFill>
              </a:defRPr>
            </a:lvl6pPr>
            <a:lvl7pPr lvl="6">
              <a:lnSpc>
                <a:spcPct val="115000"/>
              </a:lnSpc>
              <a:spcBef>
                <a:spcPts val="0"/>
              </a:spcBef>
              <a:spcAft>
                <a:spcPts val="0"/>
              </a:spcAft>
              <a:buNone/>
              <a:defRPr sz="800">
                <a:solidFill>
                  <a:schemeClr val="lt2"/>
                </a:solidFill>
              </a:defRPr>
            </a:lvl7pPr>
            <a:lvl8pPr lvl="7">
              <a:lnSpc>
                <a:spcPct val="115000"/>
              </a:lnSpc>
              <a:spcBef>
                <a:spcPts val="0"/>
              </a:spcBef>
              <a:spcAft>
                <a:spcPts val="0"/>
              </a:spcAft>
              <a:buNone/>
              <a:defRPr sz="800">
                <a:solidFill>
                  <a:schemeClr val="lt2"/>
                </a:solidFill>
              </a:defRPr>
            </a:lvl8pPr>
            <a:lvl9pPr lvl="8">
              <a:lnSpc>
                <a:spcPct val="115000"/>
              </a:lnSpc>
              <a:spcBef>
                <a:spcPts val="0"/>
              </a:spcBef>
              <a:spcAft>
                <a:spcPts val="0"/>
              </a:spcAft>
              <a:buNone/>
              <a:defRPr sz="800">
                <a:solidFill>
                  <a:schemeClr val="lt2"/>
                </a:solidFill>
              </a:defRPr>
            </a:lvl9pPr>
          </a:lstStyle>
          <a:p/>
        </p:txBody>
      </p:sp>
      <p:sp>
        <p:nvSpPr>
          <p:cNvPr id="26" name="Google Shape;26;p4"/>
          <p:cNvSpPr txBox="1"/>
          <p:nvPr>
            <p:ph idx="4"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
        <p:nvSpPr>
          <p:cNvPr id="27" name="Google Shape;27;p4"/>
          <p:cNvSpPr txBox="1"/>
          <p:nvPr>
            <p:ph idx="5" type="body"/>
          </p:nvPr>
        </p:nvSpPr>
        <p:spPr>
          <a:xfrm>
            <a:off x="5190600" y="1902000"/>
            <a:ext cx="3639600" cy="1644300"/>
          </a:xfrm>
          <a:prstGeom prst="rect">
            <a:avLst/>
          </a:prstGeom>
        </p:spPr>
        <p:txBody>
          <a:bodyPr anchorCtr="0" anchor="t" bIns="0" lIns="0" spcFirstLastPara="1" rIns="0" wrap="square" tIns="0">
            <a:noAutofit/>
          </a:bodyPr>
          <a:lstStyle>
            <a:lvl1pPr indent="-342900" lvl="0" marL="457200" algn="ctr">
              <a:lnSpc>
                <a:spcPct val="115000"/>
              </a:lnSpc>
              <a:spcBef>
                <a:spcPts val="0"/>
              </a:spcBef>
              <a:spcAft>
                <a:spcPts val="0"/>
              </a:spcAft>
              <a:buClr>
                <a:schemeClr val="lt2"/>
              </a:buClr>
              <a:buSzPts val="1800"/>
              <a:buFont typeface="Montserrat"/>
              <a:buChar char="●"/>
              <a:defRPr sz="1800"/>
            </a:lvl1pPr>
            <a:lvl2pPr indent="-342900" lvl="1" marL="914400" algn="ctr">
              <a:lnSpc>
                <a:spcPct val="115000"/>
              </a:lnSpc>
              <a:spcBef>
                <a:spcPts val="0"/>
              </a:spcBef>
              <a:spcAft>
                <a:spcPts val="0"/>
              </a:spcAft>
              <a:buClr>
                <a:schemeClr val="lt2"/>
              </a:buClr>
              <a:buSzPts val="1800"/>
              <a:buFont typeface="Montserrat"/>
              <a:buChar char="○"/>
              <a:defRPr sz="1800"/>
            </a:lvl2pPr>
            <a:lvl3pPr indent="-342900" lvl="2" marL="1371600" algn="ctr">
              <a:lnSpc>
                <a:spcPct val="115000"/>
              </a:lnSpc>
              <a:spcBef>
                <a:spcPts val="0"/>
              </a:spcBef>
              <a:spcAft>
                <a:spcPts val="0"/>
              </a:spcAft>
              <a:buClr>
                <a:schemeClr val="lt2"/>
              </a:buClr>
              <a:buSzPts val="1800"/>
              <a:buFont typeface="Montserrat"/>
              <a:buChar char="■"/>
              <a:defRPr sz="1800"/>
            </a:lvl3pPr>
            <a:lvl4pPr indent="-342900" lvl="3" marL="1828800" algn="ctr">
              <a:lnSpc>
                <a:spcPct val="115000"/>
              </a:lnSpc>
              <a:spcBef>
                <a:spcPts val="0"/>
              </a:spcBef>
              <a:spcAft>
                <a:spcPts val="0"/>
              </a:spcAft>
              <a:buClr>
                <a:schemeClr val="lt2"/>
              </a:buClr>
              <a:buSzPts val="1800"/>
              <a:buFont typeface="Montserrat"/>
              <a:buChar char="●"/>
              <a:defRPr sz="1800"/>
            </a:lvl4pPr>
            <a:lvl5pPr indent="-342900" lvl="4" marL="2286000" algn="ctr">
              <a:lnSpc>
                <a:spcPct val="115000"/>
              </a:lnSpc>
              <a:spcBef>
                <a:spcPts val="0"/>
              </a:spcBef>
              <a:spcAft>
                <a:spcPts val="0"/>
              </a:spcAft>
              <a:buClr>
                <a:schemeClr val="lt2"/>
              </a:buClr>
              <a:buSzPts val="1800"/>
              <a:buFont typeface="Montserrat"/>
              <a:buChar char="○"/>
              <a:defRPr sz="1800"/>
            </a:lvl5pPr>
            <a:lvl6pPr indent="-342900" lvl="5" marL="2743200" algn="ctr">
              <a:lnSpc>
                <a:spcPct val="115000"/>
              </a:lnSpc>
              <a:spcBef>
                <a:spcPts val="0"/>
              </a:spcBef>
              <a:spcAft>
                <a:spcPts val="0"/>
              </a:spcAft>
              <a:buClr>
                <a:schemeClr val="lt2"/>
              </a:buClr>
              <a:buSzPts val="1800"/>
              <a:buFont typeface="Montserrat"/>
              <a:buChar char="■"/>
              <a:defRPr sz="1800"/>
            </a:lvl6pPr>
            <a:lvl7pPr indent="-342900" lvl="6" marL="3200400" algn="ctr">
              <a:lnSpc>
                <a:spcPct val="115000"/>
              </a:lnSpc>
              <a:spcBef>
                <a:spcPts val="0"/>
              </a:spcBef>
              <a:spcAft>
                <a:spcPts val="0"/>
              </a:spcAft>
              <a:buClr>
                <a:schemeClr val="lt2"/>
              </a:buClr>
              <a:buSzPts val="1800"/>
              <a:buFont typeface="Montserrat"/>
              <a:buChar char="●"/>
              <a:defRPr sz="1800"/>
            </a:lvl7pPr>
            <a:lvl8pPr indent="-342900" lvl="7" marL="3657600" algn="ctr">
              <a:lnSpc>
                <a:spcPct val="115000"/>
              </a:lnSpc>
              <a:spcBef>
                <a:spcPts val="0"/>
              </a:spcBef>
              <a:spcAft>
                <a:spcPts val="0"/>
              </a:spcAft>
              <a:buClr>
                <a:schemeClr val="lt2"/>
              </a:buClr>
              <a:buSzPts val="1800"/>
              <a:buFont typeface="Montserrat"/>
              <a:buChar char="○"/>
              <a:defRPr sz="1800"/>
            </a:lvl8pPr>
            <a:lvl9pPr indent="-342900" lvl="8" marL="4114800" algn="ctr">
              <a:lnSpc>
                <a:spcPct val="115000"/>
              </a:lnSpc>
              <a:spcBef>
                <a:spcPts val="0"/>
              </a:spcBef>
              <a:spcAft>
                <a:spcPts val="0"/>
              </a:spcAft>
              <a:buClr>
                <a:schemeClr val="lt2"/>
              </a:buClr>
              <a:buSzPts val="1800"/>
              <a:buFont typeface="Montserrat"/>
              <a:buChar char="■"/>
              <a:defRPr sz="18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08" name="Shape 308"/>
        <p:cNvGrpSpPr/>
        <p:nvPr/>
      </p:nvGrpSpPr>
      <p:grpSpPr>
        <a:xfrm>
          <a:off x="0" y="0"/>
          <a:ext cx="0" cy="0"/>
          <a:chOff x="0" y="0"/>
          <a:chExt cx="0" cy="0"/>
        </a:xfrm>
      </p:grpSpPr>
      <p:sp>
        <p:nvSpPr>
          <p:cNvPr id="309" name="Google Shape;309;p31"/>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10" name="Shape 310"/>
        <p:cNvGrpSpPr/>
        <p:nvPr/>
      </p:nvGrpSpPr>
      <p:grpSpPr>
        <a:xfrm>
          <a:off x="0" y="0"/>
          <a:ext cx="0" cy="0"/>
          <a:chOff x="0" y="0"/>
          <a:chExt cx="0" cy="0"/>
        </a:xfrm>
      </p:grpSpPr>
      <p:sp>
        <p:nvSpPr>
          <p:cNvPr id="311" name="Google Shape;311;p32"/>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12" name="Google Shape;312;p32"/>
          <p:cNvSpPr txBox="1"/>
          <p:nvPr>
            <p:ph idx="1" type="subTitle"/>
          </p:nvPr>
        </p:nvSpPr>
        <p:spPr>
          <a:xfrm>
            <a:off x="265500" y="2803075"/>
            <a:ext cx="4045200" cy="1235100"/>
          </a:xfrm>
          <a:prstGeom prst="rect">
            <a:avLst/>
          </a:prstGeom>
        </p:spPr>
        <p:txBody>
          <a:bodyPr anchorCtr="0" anchor="t" bIns="0" lIns="0" spcFirstLastPara="1" rIns="0" wrap="square" tIns="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313" name="Google Shape;313;p32"/>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314" name="Shape 314"/>
        <p:cNvGrpSpPr/>
        <p:nvPr/>
      </p:nvGrpSpPr>
      <p:grpSpPr>
        <a:xfrm>
          <a:off x="0" y="0"/>
          <a:ext cx="0" cy="0"/>
          <a:chOff x="0" y="0"/>
          <a:chExt cx="0" cy="0"/>
        </a:xfrm>
      </p:grpSpPr>
      <p:sp>
        <p:nvSpPr>
          <p:cNvPr id="315" name="Google Shape;315;p3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900"/>
              <a:buNone/>
              <a:defRPr/>
            </a:lvl1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316" name="Shape 316"/>
        <p:cNvGrpSpPr/>
        <p:nvPr/>
      </p:nvGrpSpPr>
      <p:grpSpPr>
        <a:xfrm>
          <a:off x="0" y="0"/>
          <a:ext cx="0" cy="0"/>
          <a:chOff x="0" y="0"/>
          <a:chExt cx="0" cy="0"/>
        </a:xfrm>
      </p:grpSpPr>
      <p:sp>
        <p:nvSpPr>
          <p:cNvPr id="317" name="Google Shape;317;p3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18" name="Google Shape;318;p34"/>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Char char="●"/>
              <a:defRPr/>
            </a:lvl1pPr>
            <a:lvl2pPr indent="-285750" lvl="1" marL="914400" algn="ctr">
              <a:spcBef>
                <a:spcPts val="0"/>
              </a:spcBef>
              <a:spcAft>
                <a:spcPts val="0"/>
              </a:spcAft>
              <a:buSzPts val="900"/>
              <a:buChar char="○"/>
              <a:defRPr/>
            </a:lvl2pPr>
            <a:lvl3pPr indent="-285750" lvl="2" marL="1371600" algn="ctr">
              <a:spcBef>
                <a:spcPts val="0"/>
              </a:spcBef>
              <a:spcAft>
                <a:spcPts val="0"/>
              </a:spcAft>
              <a:buSzPts val="900"/>
              <a:buChar char="■"/>
              <a:defRPr/>
            </a:lvl3pPr>
            <a:lvl4pPr indent="-285750" lvl="3" marL="1828800" algn="ctr">
              <a:spcBef>
                <a:spcPts val="0"/>
              </a:spcBef>
              <a:spcAft>
                <a:spcPts val="0"/>
              </a:spcAft>
              <a:buSzPts val="900"/>
              <a:buChar char="●"/>
              <a:defRPr/>
            </a:lvl4pPr>
            <a:lvl5pPr indent="-285750" lvl="4" marL="2286000" algn="ctr">
              <a:spcBef>
                <a:spcPts val="0"/>
              </a:spcBef>
              <a:spcAft>
                <a:spcPts val="0"/>
              </a:spcAft>
              <a:buSzPts val="900"/>
              <a:buChar char="○"/>
              <a:defRPr/>
            </a:lvl5pPr>
            <a:lvl6pPr indent="-285750" lvl="5" marL="2743200" algn="ctr">
              <a:spcBef>
                <a:spcPts val="0"/>
              </a:spcBef>
              <a:spcAft>
                <a:spcPts val="0"/>
              </a:spcAft>
              <a:buSzPts val="900"/>
              <a:buChar char="■"/>
              <a:defRPr/>
            </a:lvl6pPr>
            <a:lvl7pPr indent="-285750" lvl="6" marL="3200400" algn="ctr">
              <a:spcBef>
                <a:spcPts val="0"/>
              </a:spcBef>
              <a:spcAft>
                <a:spcPts val="0"/>
              </a:spcAft>
              <a:buSzPts val="900"/>
              <a:buChar char="●"/>
              <a:defRPr/>
            </a:lvl7pPr>
            <a:lvl8pPr indent="-285750" lvl="7" marL="3657600" algn="ctr">
              <a:spcBef>
                <a:spcPts val="0"/>
              </a:spcBef>
              <a:spcAft>
                <a:spcPts val="0"/>
              </a:spcAft>
              <a:buSzPts val="900"/>
              <a:buChar char="○"/>
              <a:defRPr/>
            </a:lvl8pPr>
            <a:lvl9pPr indent="-285750" lvl="8" marL="4114800" algn="ctr">
              <a:spcBef>
                <a:spcPts val="0"/>
              </a:spcBef>
              <a:spcAft>
                <a:spcPts val="0"/>
              </a:spcAft>
              <a:buSzPts val="9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19" name="Shape 319"/>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320" name="Shape 320"/>
        <p:cNvGrpSpPr/>
        <p:nvPr/>
      </p:nvGrpSpPr>
      <p:grpSpPr>
        <a:xfrm>
          <a:off x="0" y="0"/>
          <a:ext cx="0" cy="0"/>
          <a:chOff x="0" y="0"/>
          <a:chExt cx="0" cy="0"/>
        </a:xfrm>
      </p:grpSpPr>
      <p:sp>
        <p:nvSpPr>
          <p:cNvPr id="321" name="Google Shape;321;p36"/>
          <p:cNvSpPr txBox="1"/>
          <p:nvPr>
            <p:ph type="title"/>
          </p:nvPr>
        </p:nvSpPr>
        <p:spPr>
          <a:xfrm>
            <a:off x="677325" y="1832775"/>
            <a:ext cx="3217200" cy="14841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22" name="Google Shape;322;p36"/>
          <p:cNvSpPr txBox="1"/>
          <p:nvPr>
            <p:ph idx="1" type="subTitle"/>
          </p:nvPr>
        </p:nvSpPr>
        <p:spPr>
          <a:xfrm>
            <a:off x="4406650" y="393750"/>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23" name="Google Shape;323;p36"/>
          <p:cNvSpPr txBox="1"/>
          <p:nvPr>
            <p:ph idx="2" type="subTitle"/>
          </p:nvPr>
        </p:nvSpPr>
        <p:spPr>
          <a:xfrm>
            <a:off x="4406650" y="1151705"/>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24" name="Google Shape;324;p36"/>
          <p:cNvSpPr txBox="1"/>
          <p:nvPr>
            <p:ph idx="3" type="subTitle"/>
          </p:nvPr>
        </p:nvSpPr>
        <p:spPr>
          <a:xfrm>
            <a:off x="4406650" y="3425570"/>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25" name="Google Shape;325;p36"/>
          <p:cNvSpPr txBox="1"/>
          <p:nvPr>
            <p:ph idx="4" type="subTitle"/>
          </p:nvPr>
        </p:nvSpPr>
        <p:spPr>
          <a:xfrm>
            <a:off x="4406650" y="1909660"/>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26" name="Google Shape;326;p36"/>
          <p:cNvSpPr txBox="1"/>
          <p:nvPr>
            <p:ph idx="5" type="subTitle"/>
          </p:nvPr>
        </p:nvSpPr>
        <p:spPr>
          <a:xfrm>
            <a:off x="4406650" y="4183525"/>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27" name="Google Shape;327;p36"/>
          <p:cNvSpPr txBox="1"/>
          <p:nvPr>
            <p:ph idx="6" type="subTitle"/>
          </p:nvPr>
        </p:nvSpPr>
        <p:spPr>
          <a:xfrm>
            <a:off x="4406650" y="2667615"/>
            <a:ext cx="44097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328" name="Shape 328"/>
        <p:cNvGrpSpPr/>
        <p:nvPr/>
      </p:nvGrpSpPr>
      <p:grpSpPr>
        <a:xfrm>
          <a:off x="0" y="0"/>
          <a:ext cx="0" cy="0"/>
          <a:chOff x="0" y="0"/>
          <a:chExt cx="0" cy="0"/>
        </a:xfrm>
      </p:grpSpPr>
      <p:sp>
        <p:nvSpPr>
          <p:cNvPr id="329" name="Google Shape;329;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30" name="Google Shape;330;p37"/>
          <p:cNvSpPr txBox="1"/>
          <p:nvPr>
            <p:ph idx="1" type="body"/>
          </p:nvPr>
        </p:nvSpPr>
        <p:spPr>
          <a:xfrm>
            <a:off x="311700" y="1152475"/>
            <a:ext cx="4473900" cy="34164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331" name="Google Shape;331;p37"/>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332" name="Shape 332"/>
        <p:cNvGrpSpPr/>
        <p:nvPr/>
      </p:nvGrpSpPr>
      <p:grpSpPr>
        <a:xfrm>
          <a:off x="0" y="0"/>
          <a:ext cx="0" cy="0"/>
          <a:chOff x="0" y="0"/>
          <a:chExt cx="0" cy="0"/>
        </a:xfrm>
      </p:grpSpPr>
      <p:sp>
        <p:nvSpPr>
          <p:cNvPr id="333" name="Google Shape;333;p38"/>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34" name="Google Shape;334;p38"/>
          <p:cNvSpPr txBox="1"/>
          <p:nvPr>
            <p:ph idx="1" type="body"/>
          </p:nvPr>
        </p:nvSpPr>
        <p:spPr>
          <a:xfrm>
            <a:off x="483150" y="2237788"/>
            <a:ext cx="3619800" cy="23736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335" name="Google Shape;335;p38"/>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336" name="Google Shape;336;p38"/>
          <p:cNvSpPr txBox="1"/>
          <p:nvPr>
            <p:ph idx="3" type="subTitle"/>
          </p:nvPr>
        </p:nvSpPr>
        <p:spPr>
          <a:xfrm>
            <a:off x="483150" y="1336161"/>
            <a:ext cx="36198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37" name="Google Shape;337;p38"/>
          <p:cNvSpPr txBox="1"/>
          <p:nvPr>
            <p:ph idx="4" type="subTitle"/>
          </p:nvPr>
        </p:nvSpPr>
        <p:spPr>
          <a:xfrm>
            <a:off x="5048000" y="1336161"/>
            <a:ext cx="3619800" cy="5427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338" name="Shape 338"/>
        <p:cNvGrpSpPr/>
        <p:nvPr/>
      </p:nvGrpSpPr>
      <p:grpSpPr>
        <a:xfrm>
          <a:off x="0" y="0"/>
          <a:ext cx="0" cy="0"/>
          <a:chOff x="0" y="0"/>
          <a:chExt cx="0" cy="0"/>
        </a:xfrm>
      </p:grpSpPr>
      <p:sp>
        <p:nvSpPr>
          <p:cNvPr id="339" name="Google Shape;339;p39"/>
          <p:cNvSpPr txBox="1"/>
          <p:nvPr>
            <p:ph idx="1" type="body"/>
          </p:nvPr>
        </p:nvSpPr>
        <p:spPr>
          <a:xfrm>
            <a:off x="483175" y="2417500"/>
            <a:ext cx="2455500" cy="23736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340" name="Google Shape;340;p39"/>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341" name="Google Shape;341;p39"/>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42" name="Google Shape;342;p39"/>
          <p:cNvSpPr txBox="1"/>
          <p:nvPr>
            <p:ph idx="3" type="subTitle"/>
          </p:nvPr>
        </p:nvSpPr>
        <p:spPr>
          <a:xfrm>
            <a:off x="483175" y="1336150"/>
            <a:ext cx="2455500" cy="7785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43" name="Google Shape;343;p39"/>
          <p:cNvSpPr txBox="1"/>
          <p:nvPr>
            <p:ph idx="4" type="subTitle"/>
          </p:nvPr>
        </p:nvSpPr>
        <p:spPr>
          <a:xfrm>
            <a:off x="3347725" y="1336150"/>
            <a:ext cx="2455500" cy="7785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44" name="Google Shape;344;p39"/>
          <p:cNvSpPr txBox="1"/>
          <p:nvPr>
            <p:ph idx="5" type="subTitle"/>
          </p:nvPr>
        </p:nvSpPr>
        <p:spPr>
          <a:xfrm>
            <a:off x="6212275" y="1336150"/>
            <a:ext cx="2455500" cy="7785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45" name="Google Shape;345;p39"/>
          <p:cNvSpPr txBox="1"/>
          <p:nvPr>
            <p:ph idx="6" type="body"/>
          </p:nvPr>
        </p:nvSpPr>
        <p:spPr>
          <a:xfrm>
            <a:off x="6212275" y="2417500"/>
            <a:ext cx="2455500" cy="2373600"/>
          </a:xfrm>
          <a:prstGeom prst="rect">
            <a:avLst/>
          </a:prstGeom>
        </p:spPr>
        <p:txBody>
          <a:bodyPr anchorCtr="0" anchor="t" bIns="0" lIns="0" spcFirstLastPara="1" rIns="0" wrap="square" tIns="0">
            <a:sp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346" name="Shape 346"/>
        <p:cNvGrpSpPr/>
        <p:nvPr/>
      </p:nvGrpSpPr>
      <p:grpSpPr>
        <a:xfrm>
          <a:off x="0" y="0"/>
          <a:ext cx="0" cy="0"/>
          <a:chOff x="0" y="0"/>
          <a:chExt cx="0" cy="0"/>
        </a:xfrm>
      </p:grpSpPr>
      <p:sp>
        <p:nvSpPr>
          <p:cNvPr id="347" name="Google Shape;347;p40"/>
          <p:cNvSpPr txBox="1"/>
          <p:nvPr>
            <p:ph idx="1" type="body"/>
          </p:nvPr>
        </p:nvSpPr>
        <p:spPr>
          <a:xfrm>
            <a:off x="366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348" name="Google Shape;348;p40"/>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349" name="Google Shape;349;p40"/>
          <p:cNvSpPr txBox="1"/>
          <p:nvPr>
            <p:ph idx="3" type="body"/>
          </p:nvPr>
        </p:nvSpPr>
        <p:spPr>
          <a:xfrm>
            <a:off x="366750" y="3648575"/>
            <a:ext cx="3838500" cy="1138500"/>
          </a:xfrm>
          <a:prstGeom prst="rect">
            <a:avLst/>
          </a:prstGeom>
        </p:spPr>
        <p:txBody>
          <a:bodyPr anchorCtr="0" anchor="t" bIns="0" lIns="0" spcFirstLastPara="1" rIns="0" wrap="square" tIns="0">
            <a:spAutoFit/>
          </a:bodyPr>
          <a:lstStyle>
            <a:lvl1pPr indent="-317500" lvl="0" marL="457200">
              <a:spcBef>
                <a:spcPts val="0"/>
              </a:spcBef>
              <a:spcAft>
                <a:spcPts val="0"/>
              </a:spcAft>
              <a:buSzPts val="1400"/>
              <a:buChar char="●"/>
              <a:defRPr sz="1400"/>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350" name="Google Shape;350;p40"/>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351" name="Google Shape;351;p40"/>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2" name="Google Shape;352;p40"/>
          <p:cNvSpPr txBox="1"/>
          <p:nvPr>
            <p:ph idx="5" type="subTitle"/>
          </p:nvPr>
        </p:nvSpPr>
        <p:spPr>
          <a:xfrm>
            <a:off x="366763" y="1277907"/>
            <a:ext cx="3838500" cy="4812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53" name="Google Shape;353;p40"/>
          <p:cNvSpPr txBox="1"/>
          <p:nvPr>
            <p:ph idx="6" type="subTitle"/>
          </p:nvPr>
        </p:nvSpPr>
        <p:spPr>
          <a:xfrm>
            <a:off x="4938738" y="1277907"/>
            <a:ext cx="3838500" cy="4812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54" name="Google Shape;354;p40"/>
          <p:cNvSpPr txBox="1"/>
          <p:nvPr>
            <p:ph idx="7" type="subTitle"/>
          </p:nvPr>
        </p:nvSpPr>
        <p:spPr>
          <a:xfrm>
            <a:off x="4938761" y="3167363"/>
            <a:ext cx="3838500" cy="4812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355" name="Google Shape;355;p40"/>
          <p:cNvSpPr txBox="1"/>
          <p:nvPr>
            <p:ph idx="8" type="subTitle"/>
          </p:nvPr>
        </p:nvSpPr>
        <p:spPr>
          <a:xfrm>
            <a:off x="366750" y="3167363"/>
            <a:ext cx="3838500" cy="481200"/>
          </a:xfrm>
          <a:prstGeom prst="rect">
            <a:avLst/>
          </a:prstGeom>
        </p:spPr>
        <p:txBody>
          <a:bodyPr anchorCtr="0" anchor="t" bIns="0" lIns="0" spcFirstLastPara="1" rIns="0" wrap="square" tIns="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3">
  <p:cSld name="BLANK_1_1_1_1_1_1_1_1_1_1_1_5">
    <p:bg>
      <p:bgPr>
        <a:solidFill>
          <a:schemeClr val="dk2"/>
        </a:solidFill>
      </p:bgPr>
    </p:bg>
    <p:spTree>
      <p:nvGrpSpPr>
        <p:cNvPr id="28" name="Shape 28"/>
        <p:cNvGrpSpPr/>
        <p:nvPr/>
      </p:nvGrpSpPr>
      <p:grpSpPr>
        <a:xfrm>
          <a:off x="0" y="0"/>
          <a:ext cx="0" cy="0"/>
          <a:chOff x="0" y="0"/>
          <a:chExt cx="0" cy="0"/>
        </a:xfrm>
      </p:grpSpPr>
      <p:sp>
        <p:nvSpPr>
          <p:cNvPr id="29" name="Google Shape;29;p5"/>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30" name="Google Shape;30;p5"/>
          <p:cNvSpPr/>
          <p:nvPr/>
        </p:nvSpPr>
        <p:spPr>
          <a:xfrm flipH="1">
            <a:off x="7595967" y="280050"/>
            <a:ext cx="658800" cy="658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31" name="Google Shape;31;p5"/>
          <p:cNvSpPr/>
          <p:nvPr/>
        </p:nvSpPr>
        <p:spPr>
          <a:xfrm flipH="1">
            <a:off x="7759616" y="443699"/>
            <a:ext cx="331500" cy="33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32" name="Google Shape;32;p5"/>
          <p:cNvSpPr/>
          <p:nvPr/>
        </p:nvSpPr>
        <p:spPr>
          <a:xfrm flipH="1">
            <a:off x="7925104" y="4"/>
            <a:ext cx="1218900" cy="1218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33" name="Google Shape;33;p5"/>
          <p:cNvSpPr/>
          <p:nvPr/>
        </p:nvSpPr>
        <p:spPr>
          <a:xfrm flipH="1">
            <a:off x="7878268" y="562339"/>
            <a:ext cx="94200" cy="94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34" name="Google Shape;34;p5"/>
          <p:cNvSpPr txBox="1"/>
          <p:nvPr>
            <p:ph idx="1" type="body"/>
          </p:nvPr>
        </p:nvSpPr>
        <p:spPr>
          <a:xfrm>
            <a:off x="255975" y="1836350"/>
            <a:ext cx="1881600" cy="7758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35" name="Google Shape;35;p5"/>
          <p:cNvSpPr txBox="1"/>
          <p:nvPr>
            <p:ph idx="2" type="title"/>
          </p:nvPr>
        </p:nvSpPr>
        <p:spPr>
          <a:xfrm>
            <a:off x="255975" y="1547275"/>
            <a:ext cx="1881600" cy="1896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1200">
                <a:latin typeface="Montserrat"/>
                <a:ea typeface="Montserrat"/>
                <a:cs typeface="Montserrat"/>
                <a:sym typeface="Montserrat"/>
              </a:defRPr>
            </a:lvl1pPr>
            <a:lvl2pPr lvl="1">
              <a:lnSpc>
                <a:spcPct val="115000"/>
              </a:lnSpc>
              <a:spcBef>
                <a:spcPts val="0"/>
              </a:spcBef>
              <a:spcAft>
                <a:spcPts val="0"/>
              </a:spcAft>
              <a:buNone/>
              <a:defRPr sz="1200">
                <a:latin typeface="Montserrat"/>
                <a:ea typeface="Montserrat"/>
                <a:cs typeface="Montserrat"/>
                <a:sym typeface="Montserrat"/>
              </a:defRPr>
            </a:lvl2pPr>
            <a:lvl3pPr lvl="2">
              <a:lnSpc>
                <a:spcPct val="115000"/>
              </a:lnSpc>
              <a:spcBef>
                <a:spcPts val="0"/>
              </a:spcBef>
              <a:spcAft>
                <a:spcPts val="0"/>
              </a:spcAft>
              <a:buNone/>
              <a:defRPr sz="1200">
                <a:latin typeface="Montserrat"/>
                <a:ea typeface="Montserrat"/>
                <a:cs typeface="Montserrat"/>
                <a:sym typeface="Montserrat"/>
              </a:defRPr>
            </a:lvl3pPr>
            <a:lvl4pPr lvl="3">
              <a:lnSpc>
                <a:spcPct val="115000"/>
              </a:lnSpc>
              <a:spcBef>
                <a:spcPts val="0"/>
              </a:spcBef>
              <a:spcAft>
                <a:spcPts val="0"/>
              </a:spcAft>
              <a:buNone/>
              <a:defRPr sz="1200">
                <a:latin typeface="Montserrat"/>
                <a:ea typeface="Montserrat"/>
                <a:cs typeface="Montserrat"/>
                <a:sym typeface="Montserrat"/>
              </a:defRPr>
            </a:lvl4pPr>
            <a:lvl5pPr lvl="4">
              <a:lnSpc>
                <a:spcPct val="115000"/>
              </a:lnSpc>
              <a:spcBef>
                <a:spcPts val="0"/>
              </a:spcBef>
              <a:spcAft>
                <a:spcPts val="0"/>
              </a:spcAft>
              <a:buNone/>
              <a:defRPr sz="1200">
                <a:latin typeface="Montserrat"/>
                <a:ea typeface="Montserrat"/>
                <a:cs typeface="Montserrat"/>
                <a:sym typeface="Montserrat"/>
              </a:defRPr>
            </a:lvl5pPr>
            <a:lvl6pPr lvl="5">
              <a:lnSpc>
                <a:spcPct val="115000"/>
              </a:lnSpc>
              <a:spcBef>
                <a:spcPts val="0"/>
              </a:spcBef>
              <a:spcAft>
                <a:spcPts val="0"/>
              </a:spcAft>
              <a:buNone/>
              <a:defRPr sz="1200">
                <a:latin typeface="Montserrat"/>
                <a:ea typeface="Montserrat"/>
                <a:cs typeface="Montserrat"/>
                <a:sym typeface="Montserrat"/>
              </a:defRPr>
            </a:lvl6pPr>
            <a:lvl7pPr lvl="6">
              <a:lnSpc>
                <a:spcPct val="115000"/>
              </a:lnSpc>
              <a:spcBef>
                <a:spcPts val="0"/>
              </a:spcBef>
              <a:spcAft>
                <a:spcPts val="0"/>
              </a:spcAft>
              <a:buNone/>
              <a:defRPr sz="1200">
                <a:latin typeface="Montserrat"/>
                <a:ea typeface="Montserrat"/>
                <a:cs typeface="Montserrat"/>
                <a:sym typeface="Montserrat"/>
              </a:defRPr>
            </a:lvl7pPr>
            <a:lvl8pPr lvl="7">
              <a:lnSpc>
                <a:spcPct val="115000"/>
              </a:lnSpc>
              <a:spcBef>
                <a:spcPts val="0"/>
              </a:spcBef>
              <a:spcAft>
                <a:spcPts val="0"/>
              </a:spcAft>
              <a:buNone/>
              <a:defRPr sz="1200">
                <a:latin typeface="Montserrat"/>
                <a:ea typeface="Montserrat"/>
                <a:cs typeface="Montserrat"/>
                <a:sym typeface="Montserrat"/>
              </a:defRPr>
            </a:lvl8pPr>
            <a:lvl9pPr lvl="8">
              <a:lnSpc>
                <a:spcPct val="115000"/>
              </a:lnSpc>
              <a:spcBef>
                <a:spcPts val="0"/>
              </a:spcBef>
              <a:spcAft>
                <a:spcPts val="0"/>
              </a:spcAft>
              <a:buNone/>
              <a:defRPr sz="1200">
                <a:latin typeface="Montserrat"/>
                <a:ea typeface="Montserrat"/>
                <a:cs typeface="Montserrat"/>
                <a:sym typeface="Montserrat"/>
              </a:defRPr>
            </a:lvl9pPr>
          </a:lstStyle>
          <a:p/>
        </p:txBody>
      </p:sp>
      <p:sp>
        <p:nvSpPr>
          <p:cNvPr id="36" name="Google Shape;36;p5"/>
          <p:cNvSpPr txBox="1"/>
          <p:nvPr>
            <p:ph idx="3" type="body"/>
          </p:nvPr>
        </p:nvSpPr>
        <p:spPr>
          <a:xfrm>
            <a:off x="2506125" y="1836350"/>
            <a:ext cx="1881600" cy="7758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37" name="Google Shape;37;p5"/>
          <p:cNvSpPr txBox="1"/>
          <p:nvPr>
            <p:ph idx="4" type="title"/>
          </p:nvPr>
        </p:nvSpPr>
        <p:spPr>
          <a:xfrm>
            <a:off x="2506125" y="1547275"/>
            <a:ext cx="1881600" cy="1896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1200">
                <a:latin typeface="Montserrat"/>
                <a:ea typeface="Montserrat"/>
                <a:cs typeface="Montserrat"/>
                <a:sym typeface="Montserrat"/>
              </a:defRPr>
            </a:lvl1pPr>
            <a:lvl2pPr lvl="1">
              <a:lnSpc>
                <a:spcPct val="115000"/>
              </a:lnSpc>
              <a:spcBef>
                <a:spcPts val="0"/>
              </a:spcBef>
              <a:spcAft>
                <a:spcPts val="0"/>
              </a:spcAft>
              <a:buNone/>
              <a:defRPr sz="1200">
                <a:latin typeface="Montserrat"/>
                <a:ea typeface="Montserrat"/>
                <a:cs typeface="Montserrat"/>
                <a:sym typeface="Montserrat"/>
              </a:defRPr>
            </a:lvl2pPr>
            <a:lvl3pPr lvl="2">
              <a:lnSpc>
                <a:spcPct val="115000"/>
              </a:lnSpc>
              <a:spcBef>
                <a:spcPts val="0"/>
              </a:spcBef>
              <a:spcAft>
                <a:spcPts val="0"/>
              </a:spcAft>
              <a:buNone/>
              <a:defRPr sz="1200">
                <a:latin typeface="Montserrat"/>
                <a:ea typeface="Montserrat"/>
                <a:cs typeface="Montserrat"/>
                <a:sym typeface="Montserrat"/>
              </a:defRPr>
            </a:lvl3pPr>
            <a:lvl4pPr lvl="3">
              <a:lnSpc>
                <a:spcPct val="115000"/>
              </a:lnSpc>
              <a:spcBef>
                <a:spcPts val="0"/>
              </a:spcBef>
              <a:spcAft>
                <a:spcPts val="0"/>
              </a:spcAft>
              <a:buNone/>
              <a:defRPr sz="1200">
                <a:latin typeface="Montserrat"/>
                <a:ea typeface="Montserrat"/>
                <a:cs typeface="Montserrat"/>
                <a:sym typeface="Montserrat"/>
              </a:defRPr>
            </a:lvl4pPr>
            <a:lvl5pPr lvl="4">
              <a:lnSpc>
                <a:spcPct val="115000"/>
              </a:lnSpc>
              <a:spcBef>
                <a:spcPts val="0"/>
              </a:spcBef>
              <a:spcAft>
                <a:spcPts val="0"/>
              </a:spcAft>
              <a:buNone/>
              <a:defRPr sz="1200">
                <a:latin typeface="Montserrat"/>
                <a:ea typeface="Montserrat"/>
                <a:cs typeface="Montserrat"/>
                <a:sym typeface="Montserrat"/>
              </a:defRPr>
            </a:lvl5pPr>
            <a:lvl6pPr lvl="5">
              <a:lnSpc>
                <a:spcPct val="115000"/>
              </a:lnSpc>
              <a:spcBef>
                <a:spcPts val="0"/>
              </a:spcBef>
              <a:spcAft>
                <a:spcPts val="0"/>
              </a:spcAft>
              <a:buNone/>
              <a:defRPr sz="1200">
                <a:latin typeface="Montserrat"/>
                <a:ea typeface="Montserrat"/>
                <a:cs typeface="Montserrat"/>
                <a:sym typeface="Montserrat"/>
              </a:defRPr>
            </a:lvl6pPr>
            <a:lvl7pPr lvl="6">
              <a:lnSpc>
                <a:spcPct val="115000"/>
              </a:lnSpc>
              <a:spcBef>
                <a:spcPts val="0"/>
              </a:spcBef>
              <a:spcAft>
                <a:spcPts val="0"/>
              </a:spcAft>
              <a:buNone/>
              <a:defRPr sz="1200">
                <a:latin typeface="Montserrat"/>
                <a:ea typeface="Montserrat"/>
                <a:cs typeface="Montserrat"/>
                <a:sym typeface="Montserrat"/>
              </a:defRPr>
            </a:lvl7pPr>
            <a:lvl8pPr lvl="7">
              <a:lnSpc>
                <a:spcPct val="115000"/>
              </a:lnSpc>
              <a:spcBef>
                <a:spcPts val="0"/>
              </a:spcBef>
              <a:spcAft>
                <a:spcPts val="0"/>
              </a:spcAft>
              <a:buNone/>
              <a:defRPr sz="1200">
                <a:latin typeface="Montserrat"/>
                <a:ea typeface="Montserrat"/>
                <a:cs typeface="Montserrat"/>
                <a:sym typeface="Montserrat"/>
              </a:defRPr>
            </a:lvl8pPr>
            <a:lvl9pPr lvl="8">
              <a:lnSpc>
                <a:spcPct val="115000"/>
              </a:lnSpc>
              <a:spcBef>
                <a:spcPts val="0"/>
              </a:spcBef>
              <a:spcAft>
                <a:spcPts val="0"/>
              </a:spcAft>
              <a:buNone/>
              <a:defRPr sz="1200">
                <a:latin typeface="Montserrat"/>
                <a:ea typeface="Montserrat"/>
                <a:cs typeface="Montserrat"/>
                <a:sym typeface="Montserrat"/>
              </a:defRPr>
            </a:lvl9pPr>
          </a:lstStyle>
          <a:p/>
        </p:txBody>
      </p:sp>
      <p:sp>
        <p:nvSpPr>
          <p:cNvPr id="38" name="Google Shape;38;p5"/>
          <p:cNvSpPr txBox="1"/>
          <p:nvPr>
            <p:ph idx="5" type="body"/>
          </p:nvPr>
        </p:nvSpPr>
        <p:spPr>
          <a:xfrm>
            <a:off x="4756275" y="1836350"/>
            <a:ext cx="1881600" cy="7758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39" name="Google Shape;39;p5"/>
          <p:cNvSpPr txBox="1"/>
          <p:nvPr>
            <p:ph idx="6" type="title"/>
          </p:nvPr>
        </p:nvSpPr>
        <p:spPr>
          <a:xfrm>
            <a:off x="4756275" y="1547275"/>
            <a:ext cx="1881600" cy="189600"/>
          </a:xfrm>
          <a:prstGeom prst="rect">
            <a:avLst/>
          </a:prstGeom>
        </p:spPr>
        <p:txBody>
          <a:bodyPr anchorCtr="0" anchor="t" bIns="0" lIns="0" spcFirstLastPara="1" rIns="0" wrap="square" tIns="0">
            <a:noAutofit/>
          </a:bodyPr>
          <a:lstStyle>
            <a:lvl1pPr lvl="0">
              <a:lnSpc>
                <a:spcPct val="90000"/>
              </a:lnSpc>
              <a:spcBef>
                <a:spcPts val="0"/>
              </a:spcBef>
              <a:spcAft>
                <a:spcPts val="0"/>
              </a:spcAft>
              <a:buNone/>
              <a:defRPr sz="1200">
                <a:latin typeface="Montserrat"/>
                <a:ea typeface="Montserrat"/>
                <a:cs typeface="Montserrat"/>
                <a:sym typeface="Montserrat"/>
              </a:defRPr>
            </a:lvl1pPr>
            <a:lvl2pPr lvl="1">
              <a:lnSpc>
                <a:spcPct val="115000"/>
              </a:lnSpc>
              <a:spcBef>
                <a:spcPts val="0"/>
              </a:spcBef>
              <a:spcAft>
                <a:spcPts val="0"/>
              </a:spcAft>
              <a:buNone/>
              <a:defRPr sz="1200">
                <a:latin typeface="Montserrat"/>
                <a:ea typeface="Montserrat"/>
                <a:cs typeface="Montserrat"/>
                <a:sym typeface="Montserrat"/>
              </a:defRPr>
            </a:lvl2pPr>
            <a:lvl3pPr lvl="2">
              <a:lnSpc>
                <a:spcPct val="115000"/>
              </a:lnSpc>
              <a:spcBef>
                <a:spcPts val="0"/>
              </a:spcBef>
              <a:spcAft>
                <a:spcPts val="0"/>
              </a:spcAft>
              <a:buNone/>
              <a:defRPr sz="1200">
                <a:latin typeface="Montserrat"/>
                <a:ea typeface="Montserrat"/>
                <a:cs typeface="Montserrat"/>
                <a:sym typeface="Montserrat"/>
              </a:defRPr>
            </a:lvl3pPr>
            <a:lvl4pPr lvl="3">
              <a:lnSpc>
                <a:spcPct val="115000"/>
              </a:lnSpc>
              <a:spcBef>
                <a:spcPts val="0"/>
              </a:spcBef>
              <a:spcAft>
                <a:spcPts val="0"/>
              </a:spcAft>
              <a:buNone/>
              <a:defRPr sz="1200">
                <a:latin typeface="Montserrat"/>
                <a:ea typeface="Montserrat"/>
                <a:cs typeface="Montserrat"/>
                <a:sym typeface="Montserrat"/>
              </a:defRPr>
            </a:lvl4pPr>
            <a:lvl5pPr lvl="4">
              <a:lnSpc>
                <a:spcPct val="115000"/>
              </a:lnSpc>
              <a:spcBef>
                <a:spcPts val="0"/>
              </a:spcBef>
              <a:spcAft>
                <a:spcPts val="0"/>
              </a:spcAft>
              <a:buNone/>
              <a:defRPr sz="1200">
                <a:latin typeface="Montserrat"/>
                <a:ea typeface="Montserrat"/>
                <a:cs typeface="Montserrat"/>
                <a:sym typeface="Montserrat"/>
              </a:defRPr>
            </a:lvl5pPr>
            <a:lvl6pPr lvl="5">
              <a:lnSpc>
                <a:spcPct val="115000"/>
              </a:lnSpc>
              <a:spcBef>
                <a:spcPts val="0"/>
              </a:spcBef>
              <a:spcAft>
                <a:spcPts val="0"/>
              </a:spcAft>
              <a:buNone/>
              <a:defRPr sz="1200">
                <a:latin typeface="Montserrat"/>
                <a:ea typeface="Montserrat"/>
                <a:cs typeface="Montserrat"/>
                <a:sym typeface="Montserrat"/>
              </a:defRPr>
            </a:lvl6pPr>
            <a:lvl7pPr lvl="6">
              <a:lnSpc>
                <a:spcPct val="115000"/>
              </a:lnSpc>
              <a:spcBef>
                <a:spcPts val="0"/>
              </a:spcBef>
              <a:spcAft>
                <a:spcPts val="0"/>
              </a:spcAft>
              <a:buNone/>
              <a:defRPr sz="1200">
                <a:latin typeface="Montserrat"/>
                <a:ea typeface="Montserrat"/>
                <a:cs typeface="Montserrat"/>
                <a:sym typeface="Montserrat"/>
              </a:defRPr>
            </a:lvl7pPr>
            <a:lvl8pPr lvl="7">
              <a:lnSpc>
                <a:spcPct val="115000"/>
              </a:lnSpc>
              <a:spcBef>
                <a:spcPts val="0"/>
              </a:spcBef>
              <a:spcAft>
                <a:spcPts val="0"/>
              </a:spcAft>
              <a:buNone/>
              <a:defRPr sz="1200">
                <a:latin typeface="Montserrat"/>
                <a:ea typeface="Montserrat"/>
                <a:cs typeface="Montserrat"/>
                <a:sym typeface="Montserrat"/>
              </a:defRPr>
            </a:lvl8pPr>
            <a:lvl9pPr lvl="8">
              <a:lnSpc>
                <a:spcPct val="115000"/>
              </a:lnSpc>
              <a:spcBef>
                <a:spcPts val="0"/>
              </a:spcBef>
              <a:spcAft>
                <a:spcPts val="0"/>
              </a:spcAft>
              <a:buNone/>
              <a:defRPr sz="1200">
                <a:latin typeface="Montserrat"/>
                <a:ea typeface="Montserrat"/>
                <a:cs typeface="Montserrat"/>
                <a:sym typeface="Montserrat"/>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356" name="Shape 356"/>
        <p:cNvGrpSpPr/>
        <p:nvPr/>
      </p:nvGrpSpPr>
      <p:grpSpPr>
        <a:xfrm>
          <a:off x="0" y="0"/>
          <a:ext cx="0" cy="0"/>
          <a:chOff x="0" y="0"/>
          <a:chExt cx="0" cy="0"/>
        </a:xfrm>
      </p:grpSpPr>
      <p:sp>
        <p:nvSpPr>
          <p:cNvPr id="357" name="Google Shape;357;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58" name="Google Shape;358;p41"/>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359" name="Shape 359"/>
        <p:cNvGrpSpPr/>
        <p:nvPr/>
      </p:nvGrpSpPr>
      <p:grpSpPr>
        <a:xfrm>
          <a:off x="0" y="0"/>
          <a:ext cx="0" cy="0"/>
          <a:chOff x="0" y="0"/>
          <a:chExt cx="0" cy="0"/>
        </a:xfrm>
      </p:grpSpPr>
      <p:sp>
        <p:nvSpPr>
          <p:cNvPr id="360" name="Google Shape;360;p42"/>
          <p:cNvSpPr txBox="1"/>
          <p:nvPr>
            <p:ph idx="1" type="body"/>
          </p:nvPr>
        </p:nvSpPr>
        <p:spPr>
          <a:xfrm>
            <a:off x="311700"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1" name="Google Shape;361;p42"/>
          <p:cNvSpPr/>
          <p:nvPr>
            <p:ph idx="2" type="pic"/>
          </p:nvPr>
        </p:nvSpPr>
        <p:spPr>
          <a:xfrm>
            <a:off x="4804825" y="1133300"/>
            <a:ext cx="4027500" cy="2392800"/>
          </a:xfrm>
          <a:prstGeom prst="rect">
            <a:avLst/>
          </a:prstGeom>
          <a:noFill/>
          <a:ln>
            <a:noFill/>
          </a:ln>
        </p:spPr>
      </p:sp>
      <p:sp>
        <p:nvSpPr>
          <p:cNvPr id="362" name="Google Shape;362;p42"/>
          <p:cNvSpPr/>
          <p:nvPr>
            <p:ph idx="3" type="pic"/>
          </p:nvPr>
        </p:nvSpPr>
        <p:spPr>
          <a:xfrm>
            <a:off x="311725" y="1133300"/>
            <a:ext cx="4027500" cy="2392800"/>
          </a:xfrm>
          <a:prstGeom prst="rect">
            <a:avLst/>
          </a:prstGeom>
          <a:noFill/>
          <a:ln>
            <a:noFill/>
          </a:ln>
        </p:spPr>
      </p:sp>
      <p:sp>
        <p:nvSpPr>
          <p:cNvPr id="363" name="Google Shape;363;p42"/>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4" name="Google Shape;364;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65" name="Google Shape;365;p42"/>
          <p:cNvSpPr txBox="1"/>
          <p:nvPr>
            <p:ph idx="5" type="subTitle"/>
          </p:nvPr>
        </p:nvSpPr>
        <p:spPr>
          <a:xfrm>
            <a:off x="311725" y="3582900"/>
            <a:ext cx="4027500" cy="481200"/>
          </a:xfrm>
          <a:prstGeom prst="rect">
            <a:avLst/>
          </a:prstGeom>
        </p:spPr>
        <p:txBody>
          <a:bodyPr anchorCtr="0" anchor="t" bIns="0" lIns="0" spcFirstLastPara="1" rIns="0" wrap="square" tIns="0">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66" name="Google Shape;366;p42"/>
          <p:cNvSpPr txBox="1"/>
          <p:nvPr>
            <p:ph idx="6" type="subTitle"/>
          </p:nvPr>
        </p:nvSpPr>
        <p:spPr>
          <a:xfrm>
            <a:off x="4804825" y="3582900"/>
            <a:ext cx="4027500" cy="481200"/>
          </a:xfrm>
          <a:prstGeom prst="rect">
            <a:avLst/>
          </a:prstGeom>
        </p:spPr>
        <p:txBody>
          <a:bodyPr anchorCtr="0" anchor="t" bIns="0" lIns="0" spcFirstLastPara="1" rIns="0" wrap="square" tIns="0">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367" name="Shape 367"/>
        <p:cNvGrpSpPr/>
        <p:nvPr/>
      </p:nvGrpSpPr>
      <p:grpSpPr>
        <a:xfrm>
          <a:off x="0" y="0"/>
          <a:ext cx="0" cy="0"/>
          <a:chOff x="0" y="0"/>
          <a:chExt cx="0" cy="0"/>
        </a:xfrm>
      </p:grpSpPr>
      <p:sp>
        <p:nvSpPr>
          <p:cNvPr id="368" name="Google Shape;368;p43"/>
          <p:cNvSpPr txBox="1"/>
          <p:nvPr>
            <p:ph idx="1" type="body"/>
          </p:nvPr>
        </p:nvSpPr>
        <p:spPr>
          <a:xfrm>
            <a:off x="31170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9" name="Google Shape;369;p43"/>
          <p:cNvSpPr/>
          <p:nvPr>
            <p:ph idx="2" type="pic"/>
          </p:nvPr>
        </p:nvSpPr>
        <p:spPr>
          <a:xfrm>
            <a:off x="6205225" y="1128325"/>
            <a:ext cx="2627100" cy="2273100"/>
          </a:xfrm>
          <a:prstGeom prst="rect">
            <a:avLst/>
          </a:prstGeom>
          <a:noFill/>
          <a:ln>
            <a:noFill/>
          </a:ln>
        </p:spPr>
      </p:sp>
      <p:sp>
        <p:nvSpPr>
          <p:cNvPr id="370" name="Google Shape;370;p43"/>
          <p:cNvSpPr/>
          <p:nvPr>
            <p:ph idx="3" type="pic"/>
          </p:nvPr>
        </p:nvSpPr>
        <p:spPr>
          <a:xfrm>
            <a:off x="311725" y="1128325"/>
            <a:ext cx="2627100" cy="2273100"/>
          </a:xfrm>
          <a:prstGeom prst="rect">
            <a:avLst/>
          </a:prstGeom>
          <a:noFill/>
          <a:ln>
            <a:noFill/>
          </a:ln>
        </p:spPr>
      </p:sp>
      <p:sp>
        <p:nvSpPr>
          <p:cNvPr id="371" name="Google Shape;371;p43"/>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2" name="Google Shape;372;p43"/>
          <p:cNvSpPr/>
          <p:nvPr>
            <p:ph idx="5" type="pic"/>
          </p:nvPr>
        </p:nvSpPr>
        <p:spPr>
          <a:xfrm>
            <a:off x="3255250" y="1128325"/>
            <a:ext cx="2627100" cy="2273100"/>
          </a:xfrm>
          <a:prstGeom prst="rect">
            <a:avLst/>
          </a:prstGeom>
          <a:noFill/>
          <a:ln>
            <a:noFill/>
          </a:ln>
        </p:spPr>
      </p:sp>
      <p:sp>
        <p:nvSpPr>
          <p:cNvPr id="373" name="Google Shape;373;p43"/>
          <p:cNvSpPr txBox="1"/>
          <p:nvPr>
            <p:ph idx="6" type="body"/>
          </p:nvPr>
        </p:nvSpPr>
        <p:spPr>
          <a:xfrm>
            <a:off x="3255250" y="3911700"/>
            <a:ext cx="2627100" cy="1018500"/>
          </a:xfrm>
          <a:prstGeom prst="rect">
            <a:avLst/>
          </a:prstGeom>
        </p:spPr>
        <p:txBody>
          <a:bodyPr anchorCtr="0" anchor="t" bIns="0" lIns="0" spcFirstLastPara="1" rIns="0" wrap="square" tIns="0">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4" name="Google Shape;374;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75" name="Google Shape;375;p43"/>
          <p:cNvSpPr txBox="1"/>
          <p:nvPr>
            <p:ph idx="7" type="subTitle"/>
          </p:nvPr>
        </p:nvSpPr>
        <p:spPr>
          <a:xfrm>
            <a:off x="311725" y="3430500"/>
            <a:ext cx="2627100" cy="481200"/>
          </a:xfrm>
          <a:prstGeom prst="rect">
            <a:avLst/>
          </a:prstGeom>
        </p:spPr>
        <p:txBody>
          <a:bodyPr anchorCtr="0" anchor="t" bIns="0" lIns="0" spcFirstLastPara="1" rIns="0" wrap="square" tIns="0">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76" name="Google Shape;376;p43"/>
          <p:cNvSpPr txBox="1"/>
          <p:nvPr>
            <p:ph idx="8" type="subTitle"/>
          </p:nvPr>
        </p:nvSpPr>
        <p:spPr>
          <a:xfrm>
            <a:off x="6205225" y="3430500"/>
            <a:ext cx="2627100" cy="481200"/>
          </a:xfrm>
          <a:prstGeom prst="rect">
            <a:avLst/>
          </a:prstGeom>
        </p:spPr>
        <p:txBody>
          <a:bodyPr anchorCtr="0" anchor="t" bIns="0" lIns="0" spcFirstLastPara="1" rIns="0" wrap="square" tIns="0">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77" name="Google Shape;377;p43"/>
          <p:cNvSpPr txBox="1"/>
          <p:nvPr>
            <p:ph idx="9" type="subTitle"/>
          </p:nvPr>
        </p:nvSpPr>
        <p:spPr>
          <a:xfrm>
            <a:off x="3255250" y="3430500"/>
            <a:ext cx="2627100" cy="481200"/>
          </a:xfrm>
          <a:prstGeom prst="rect">
            <a:avLst/>
          </a:prstGeom>
        </p:spPr>
        <p:txBody>
          <a:bodyPr anchorCtr="0" anchor="t" bIns="0" lIns="0" spcFirstLastPara="1" rIns="0" wrap="square" tIns="0">
            <a:noAutofit/>
          </a:bodyPr>
          <a:lstStyle>
            <a:lvl1pPr lvl="0">
              <a:spcBef>
                <a:spcPts val="0"/>
              </a:spcBef>
              <a:spcAft>
                <a:spcPts val="0"/>
              </a:spcAft>
              <a:buSzPts val="8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378" name="Shape 378"/>
        <p:cNvGrpSpPr/>
        <p:nvPr/>
      </p:nvGrpSpPr>
      <p:grpSpPr>
        <a:xfrm>
          <a:off x="0" y="0"/>
          <a:ext cx="0" cy="0"/>
          <a:chOff x="0" y="0"/>
          <a:chExt cx="0" cy="0"/>
        </a:xfrm>
      </p:grpSpPr>
      <p:sp>
        <p:nvSpPr>
          <p:cNvPr id="379" name="Google Shape;379;p44"/>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380" name="Shape 380"/>
        <p:cNvGrpSpPr/>
        <p:nvPr/>
      </p:nvGrpSpPr>
      <p:grpSpPr>
        <a:xfrm>
          <a:off x="0" y="0"/>
          <a:ext cx="0" cy="0"/>
          <a:chOff x="0" y="0"/>
          <a:chExt cx="0" cy="0"/>
        </a:xfrm>
      </p:grpSpPr>
      <p:sp>
        <p:nvSpPr>
          <p:cNvPr id="381" name="Google Shape;381;p45"/>
          <p:cNvSpPr/>
          <p:nvPr>
            <p:ph idx="2" type="pic"/>
          </p:nvPr>
        </p:nvSpPr>
        <p:spPr>
          <a:xfrm>
            <a:off x="3389600" y="118913"/>
            <a:ext cx="1643700" cy="1535100"/>
          </a:xfrm>
          <a:prstGeom prst="rect">
            <a:avLst/>
          </a:prstGeom>
          <a:noFill/>
          <a:ln>
            <a:noFill/>
          </a:ln>
        </p:spPr>
      </p:sp>
      <p:sp>
        <p:nvSpPr>
          <p:cNvPr id="382" name="Google Shape;382;p45"/>
          <p:cNvSpPr/>
          <p:nvPr>
            <p:ph idx="3" type="pic"/>
          </p:nvPr>
        </p:nvSpPr>
        <p:spPr>
          <a:xfrm>
            <a:off x="5195935" y="118913"/>
            <a:ext cx="1643700" cy="1535100"/>
          </a:xfrm>
          <a:prstGeom prst="rect">
            <a:avLst/>
          </a:prstGeom>
          <a:noFill/>
          <a:ln>
            <a:noFill/>
          </a:ln>
        </p:spPr>
      </p:sp>
      <p:sp>
        <p:nvSpPr>
          <p:cNvPr id="383" name="Google Shape;383;p45"/>
          <p:cNvSpPr/>
          <p:nvPr>
            <p:ph idx="4" type="pic"/>
          </p:nvPr>
        </p:nvSpPr>
        <p:spPr>
          <a:xfrm>
            <a:off x="7002270" y="118913"/>
            <a:ext cx="1643700" cy="1535100"/>
          </a:xfrm>
          <a:prstGeom prst="rect">
            <a:avLst/>
          </a:prstGeom>
          <a:noFill/>
          <a:ln>
            <a:noFill/>
          </a:ln>
        </p:spPr>
      </p:sp>
      <p:sp>
        <p:nvSpPr>
          <p:cNvPr id="384" name="Google Shape;384;p45"/>
          <p:cNvSpPr/>
          <p:nvPr>
            <p:ph idx="5" type="pic"/>
          </p:nvPr>
        </p:nvSpPr>
        <p:spPr>
          <a:xfrm>
            <a:off x="3389588" y="1804212"/>
            <a:ext cx="1643700" cy="1535100"/>
          </a:xfrm>
          <a:prstGeom prst="rect">
            <a:avLst/>
          </a:prstGeom>
          <a:noFill/>
          <a:ln>
            <a:noFill/>
          </a:ln>
        </p:spPr>
      </p:sp>
      <p:sp>
        <p:nvSpPr>
          <p:cNvPr id="385" name="Google Shape;385;p45"/>
          <p:cNvSpPr/>
          <p:nvPr>
            <p:ph idx="6" type="pic"/>
          </p:nvPr>
        </p:nvSpPr>
        <p:spPr>
          <a:xfrm>
            <a:off x="5195922" y="1804212"/>
            <a:ext cx="1643700" cy="1535100"/>
          </a:xfrm>
          <a:prstGeom prst="rect">
            <a:avLst/>
          </a:prstGeom>
          <a:noFill/>
          <a:ln>
            <a:noFill/>
          </a:ln>
        </p:spPr>
      </p:sp>
      <p:sp>
        <p:nvSpPr>
          <p:cNvPr id="386" name="Google Shape;386;p45"/>
          <p:cNvSpPr/>
          <p:nvPr>
            <p:ph idx="7" type="pic"/>
          </p:nvPr>
        </p:nvSpPr>
        <p:spPr>
          <a:xfrm>
            <a:off x="7002257" y="1804212"/>
            <a:ext cx="1643700" cy="1535100"/>
          </a:xfrm>
          <a:prstGeom prst="rect">
            <a:avLst/>
          </a:prstGeom>
          <a:noFill/>
          <a:ln>
            <a:noFill/>
          </a:ln>
        </p:spPr>
      </p:sp>
      <p:sp>
        <p:nvSpPr>
          <p:cNvPr id="387" name="Google Shape;387;p45"/>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88" name="Google Shape;388;p45"/>
          <p:cNvSpPr/>
          <p:nvPr>
            <p:ph idx="8" type="pic"/>
          </p:nvPr>
        </p:nvSpPr>
        <p:spPr>
          <a:xfrm>
            <a:off x="3389588" y="3489487"/>
            <a:ext cx="1643700" cy="1535100"/>
          </a:xfrm>
          <a:prstGeom prst="rect">
            <a:avLst/>
          </a:prstGeom>
          <a:noFill/>
          <a:ln>
            <a:noFill/>
          </a:ln>
        </p:spPr>
      </p:sp>
      <p:sp>
        <p:nvSpPr>
          <p:cNvPr id="389" name="Google Shape;389;p45"/>
          <p:cNvSpPr/>
          <p:nvPr>
            <p:ph idx="9" type="pic"/>
          </p:nvPr>
        </p:nvSpPr>
        <p:spPr>
          <a:xfrm>
            <a:off x="5195922" y="3489487"/>
            <a:ext cx="1643700" cy="1535100"/>
          </a:xfrm>
          <a:prstGeom prst="rect">
            <a:avLst/>
          </a:prstGeom>
          <a:noFill/>
          <a:ln>
            <a:noFill/>
          </a:ln>
        </p:spPr>
      </p:sp>
      <p:sp>
        <p:nvSpPr>
          <p:cNvPr id="390" name="Google Shape;390;p45"/>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1">
  <p:cSld name="BLANK_1_1_1_1_1_1_1_1_1_1_1_4">
    <p:spTree>
      <p:nvGrpSpPr>
        <p:cNvPr id="40" name="Shape 40"/>
        <p:cNvGrpSpPr/>
        <p:nvPr/>
      </p:nvGrpSpPr>
      <p:grpSpPr>
        <a:xfrm>
          <a:off x="0" y="0"/>
          <a:ext cx="0" cy="0"/>
          <a:chOff x="0" y="0"/>
          <a:chExt cx="0" cy="0"/>
        </a:xfrm>
      </p:grpSpPr>
      <p:sp>
        <p:nvSpPr>
          <p:cNvPr id="41" name="Google Shape;41;p6"/>
          <p:cNvSpPr/>
          <p:nvPr/>
        </p:nvSpPr>
        <p:spPr>
          <a:xfrm>
            <a:off x="-75" y="100"/>
            <a:ext cx="65658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42" name="Google Shape;42;p6"/>
          <p:cNvSpPr txBox="1"/>
          <p:nvPr>
            <p:ph idx="1" type="body"/>
          </p:nvPr>
        </p:nvSpPr>
        <p:spPr>
          <a:xfrm>
            <a:off x="6821675" y="1272000"/>
            <a:ext cx="2066400" cy="22398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43" name="Google Shape;43;p6"/>
          <p:cNvSpPr txBox="1"/>
          <p:nvPr>
            <p:ph type="title"/>
          </p:nvPr>
        </p:nvSpPr>
        <p:spPr>
          <a:xfrm>
            <a:off x="4517150" y="4764350"/>
            <a:ext cx="1792800" cy="123000"/>
          </a:xfrm>
          <a:prstGeom prst="rect">
            <a:avLst/>
          </a:prstGeom>
        </p:spPr>
        <p:txBody>
          <a:bodyPr anchorCtr="0" anchor="t" bIns="0" lIns="0" spcFirstLastPara="1" rIns="0" wrap="square" tIns="0">
            <a:spAutoFit/>
          </a:bodyPr>
          <a:lstStyle>
            <a:lvl1pPr lvl="0"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1pPr>
            <a:lvl2pPr lvl="1"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2pPr>
            <a:lvl3pPr lvl="2"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3pPr>
            <a:lvl4pPr lvl="3"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4pPr>
            <a:lvl5pPr lvl="4"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5pPr>
            <a:lvl6pPr lvl="5"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6pPr>
            <a:lvl7pPr lvl="6"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7pPr>
            <a:lvl8pPr lvl="7"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8pPr>
            <a:lvl9pPr lvl="8"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9pPr>
          </a:lstStyle>
          <a:p/>
        </p:txBody>
      </p:sp>
      <p:sp>
        <p:nvSpPr>
          <p:cNvPr id="44" name="Google Shape;44;p6"/>
          <p:cNvSpPr txBox="1"/>
          <p:nvPr>
            <p:ph idx="2"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solidFill>
                  <a:schemeClr val="accent3"/>
                </a:solidFill>
              </a:defRPr>
            </a:lvl1pPr>
            <a:lvl2pPr lvl="1">
              <a:lnSpc>
                <a:spcPct val="115000"/>
              </a:lnSpc>
              <a:spcBef>
                <a:spcPts val="0"/>
              </a:spcBef>
              <a:spcAft>
                <a:spcPts val="0"/>
              </a:spcAft>
              <a:buNone/>
              <a:defRPr sz="3000">
                <a:solidFill>
                  <a:schemeClr val="accent3"/>
                </a:solidFill>
              </a:defRPr>
            </a:lvl2pPr>
            <a:lvl3pPr lvl="2">
              <a:lnSpc>
                <a:spcPct val="115000"/>
              </a:lnSpc>
              <a:spcBef>
                <a:spcPts val="0"/>
              </a:spcBef>
              <a:spcAft>
                <a:spcPts val="0"/>
              </a:spcAft>
              <a:buNone/>
              <a:defRPr sz="3000">
                <a:solidFill>
                  <a:schemeClr val="accent3"/>
                </a:solidFill>
              </a:defRPr>
            </a:lvl3pPr>
            <a:lvl4pPr lvl="3">
              <a:lnSpc>
                <a:spcPct val="115000"/>
              </a:lnSpc>
              <a:spcBef>
                <a:spcPts val="0"/>
              </a:spcBef>
              <a:spcAft>
                <a:spcPts val="0"/>
              </a:spcAft>
              <a:buNone/>
              <a:defRPr sz="3000">
                <a:solidFill>
                  <a:schemeClr val="accent3"/>
                </a:solidFill>
              </a:defRPr>
            </a:lvl4pPr>
            <a:lvl5pPr lvl="4">
              <a:lnSpc>
                <a:spcPct val="115000"/>
              </a:lnSpc>
              <a:spcBef>
                <a:spcPts val="0"/>
              </a:spcBef>
              <a:spcAft>
                <a:spcPts val="0"/>
              </a:spcAft>
              <a:buNone/>
              <a:defRPr sz="3000">
                <a:solidFill>
                  <a:schemeClr val="accent3"/>
                </a:solidFill>
              </a:defRPr>
            </a:lvl5pPr>
            <a:lvl6pPr lvl="5">
              <a:lnSpc>
                <a:spcPct val="115000"/>
              </a:lnSpc>
              <a:spcBef>
                <a:spcPts val="0"/>
              </a:spcBef>
              <a:spcAft>
                <a:spcPts val="0"/>
              </a:spcAft>
              <a:buNone/>
              <a:defRPr sz="3000">
                <a:solidFill>
                  <a:schemeClr val="accent3"/>
                </a:solidFill>
              </a:defRPr>
            </a:lvl6pPr>
            <a:lvl7pPr lvl="6">
              <a:lnSpc>
                <a:spcPct val="115000"/>
              </a:lnSpc>
              <a:spcBef>
                <a:spcPts val="0"/>
              </a:spcBef>
              <a:spcAft>
                <a:spcPts val="0"/>
              </a:spcAft>
              <a:buNone/>
              <a:defRPr sz="3000">
                <a:solidFill>
                  <a:schemeClr val="accent3"/>
                </a:solidFill>
              </a:defRPr>
            </a:lvl7pPr>
            <a:lvl8pPr lvl="7">
              <a:lnSpc>
                <a:spcPct val="115000"/>
              </a:lnSpc>
              <a:spcBef>
                <a:spcPts val="0"/>
              </a:spcBef>
              <a:spcAft>
                <a:spcPts val="0"/>
              </a:spcAft>
              <a:buNone/>
              <a:defRPr sz="3000">
                <a:solidFill>
                  <a:schemeClr val="accent3"/>
                </a:solidFill>
              </a:defRPr>
            </a:lvl8pPr>
            <a:lvl9pPr lvl="8">
              <a:lnSpc>
                <a:spcPct val="115000"/>
              </a:lnSpc>
              <a:spcBef>
                <a:spcPts val="0"/>
              </a:spcBef>
              <a:spcAft>
                <a:spcPts val="0"/>
              </a:spcAft>
              <a:buNone/>
              <a:defRPr sz="3000">
                <a:solidFill>
                  <a:schemeClr val="accent3"/>
                </a:solidFill>
              </a:defRPr>
            </a:lvl9pPr>
          </a:lstStyle>
          <a:p/>
        </p:txBody>
      </p:sp>
      <p:sp>
        <p:nvSpPr>
          <p:cNvPr id="45" name="Google Shape;45;p6"/>
          <p:cNvSpPr txBox="1"/>
          <p:nvPr>
            <p:ph idx="3"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2">
  <p:cSld name="BLANK_1_1_1_1_1_1_1_1_1_1_1_4_2">
    <p:spTree>
      <p:nvGrpSpPr>
        <p:cNvPr id="46" name="Shape 46"/>
        <p:cNvGrpSpPr/>
        <p:nvPr/>
      </p:nvGrpSpPr>
      <p:grpSpPr>
        <a:xfrm>
          <a:off x="0" y="0"/>
          <a:ext cx="0" cy="0"/>
          <a:chOff x="0" y="0"/>
          <a:chExt cx="0" cy="0"/>
        </a:xfrm>
      </p:grpSpPr>
      <p:sp>
        <p:nvSpPr>
          <p:cNvPr id="47" name="Google Shape;47;p7"/>
          <p:cNvSpPr/>
          <p:nvPr/>
        </p:nvSpPr>
        <p:spPr>
          <a:xfrm flipH="1">
            <a:off x="-25" y="0"/>
            <a:ext cx="65658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48" name="Google Shape;48;p7"/>
          <p:cNvSpPr txBox="1"/>
          <p:nvPr>
            <p:ph type="title"/>
          </p:nvPr>
        </p:nvSpPr>
        <p:spPr>
          <a:xfrm>
            <a:off x="256025" y="213150"/>
            <a:ext cx="60540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solidFill>
                  <a:schemeClr val="accent3"/>
                </a:solidFill>
              </a:defRPr>
            </a:lvl1pPr>
            <a:lvl2pPr lvl="1">
              <a:lnSpc>
                <a:spcPct val="115000"/>
              </a:lnSpc>
              <a:spcBef>
                <a:spcPts val="0"/>
              </a:spcBef>
              <a:spcAft>
                <a:spcPts val="0"/>
              </a:spcAft>
              <a:buNone/>
              <a:defRPr sz="3000">
                <a:solidFill>
                  <a:schemeClr val="accent3"/>
                </a:solidFill>
              </a:defRPr>
            </a:lvl2pPr>
            <a:lvl3pPr lvl="2">
              <a:lnSpc>
                <a:spcPct val="115000"/>
              </a:lnSpc>
              <a:spcBef>
                <a:spcPts val="0"/>
              </a:spcBef>
              <a:spcAft>
                <a:spcPts val="0"/>
              </a:spcAft>
              <a:buNone/>
              <a:defRPr sz="3000">
                <a:solidFill>
                  <a:schemeClr val="accent3"/>
                </a:solidFill>
              </a:defRPr>
            </a:lvl3pPr>
            <a:lvl4pPr lvl="3">
              <a:lnSpc>
                <a:spcPct val="115000"/>
              </a:lnSpc>
              <a:spcBef>
                <a:spcPts val="0"/>
              </a:spcBef>
              <a:spcAft>
                <a:spcPts val="0"/>
              </a:spcAft>
              <a:buNone/>
              <a:defRPr sz="3000">
                <a:solidFill>
                  <a:schemeClr val="accent3"/>
                </a:solidFill>
              </a:defRPr>
            </a:lvl4pPr>
            <a:lvl5pPr lvl="4">
              <a:lnSpc>
                <a:spcPct val="115000"/>
              </a:lnSpc>
              <a:spcBef>
                <a:spcPts val="0"/>
              </a:spcBef>
              <a:spcAft>
                <a:spcPts val="0"/>
              </a:spcAft>
              <a:buNone/>
              <a:defRPr sz="3000">
                <a:solidFill>
                  <a:schemeClr val="accent3"/>
                </a:solidFill>
              </a:defRPr>
            </a:lvl5pPr>
            <a:lvl6pPr lvl="5">
              <a:lnSpc>
                <a:spcPct val="115000"/>
              </a:lnSpc>
              <a:spcBef>
                <a:spcPts val="0"/>
              </a:spcBef>
              <a:spcAft>
                <a:spcPts val="0"/>
              </a:spcAft>
              <a:buNone/>
              <a:defRPr sz="3000">
                <a:solidFill>
                  <a:schemeClr val="accent3"/>
                </a:solidFill>
              </a:defRPr>
            </a:lvl6pPr>
            <a:lvl7pPr lvl="6">
              <a:lnSpc>
                <a:spcPct val="115000"/>
              </a:lnSpc>
              <a:spcBef>
                <a:spcPts val="0"/>
              </a:spcBef>
              <a:spcAft>
                <a:spcPts val="0"/>
              </a:spcAft>
              <a:buNone/>
              <a:defRPr sz="3000">
                <a:solidFill>
                  <a:schemeClr val="accent3"/>
                </a:solidFill>
              </a:defRPr>
            </a:lvl7pPr>
            <a:lvl8pPr lvl="7">
              <a:lnSpc>
                <a:spcPct val="115000"/>
              </a:lnSpc>
              <a:spcBef>
                <a:spcPts val="0"/>
              </a:spcBef>
              <a:spcAft>
                <a:spcPts val="0"/>
              </a:spcAft>
              <a:buNone/>
              <a:defRPr sz="3000">
                <a:solidFill>
                  <a:schemeClr val="accent3"/>
                </a:solidFill>
              </a:defRPr>
            </a:lvl8pPr>
            <a:lvl9pPr lvl="8">
              <a:lnSpc>
                <a:spcPct val="115000"/>
              </a:lnSpc>
              <a:spcBef>
                <a:spcPts val="0"/>
              </a:spcBef>
              <a:spcAft>
                <a:spcPts val="0"/>
              </a:spcAft>
              <a:buNone/>
              <a:defRPr sz="3000">
                <a:solidFill>
                  <a:schemeClr val="accent3"/>
                </a:solidFill>
              </a:defRPr>
            </a:lvl9pPr>
          </a:lstStyle>
          <a:p/>
        </p:txBody>
      </p:sp>
      <p:sp>
        <p:nvSpPr>
          <p:cNvPr id="49" name="Google Shape;49;p7"/>
          <p:cNvSpPr txBox="1"/>
          <p:nvPr>
            <p:ph idx="1" type="body"/>
          </p:nvPr>
        </p:nvSpPr>
        <p:spPr>
          <a:xfrm>
            <a:off x="6821675" y="1272000"/>
            <a:ext cx="2066400" cy="22398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50" name="Google Shape;50;p7"/>
          <p:cNvSpPr txBox="1"/>
          <p:nvPr>
            <p:ph idx="2" type="title"/>
          </p:nvPr>
        </p:nvSpPr>
        <p:spPr>
          <a:xfrm>
            <a:off x="4517150" y="4764350"/>
            <a:ext cx="1792800" cy="123000"/>
          </a:xfrm>
          <a:prstGeom prst="rect">
            <a:avLst/>
          </a:prstGeom>
        </p:spPr>
        <p:txBody>
          <a:bodyPr anchorCtr="0" anchor="t" bIns="0" lIns="0" spcFirstLastPara="1" rIns="0" wrap="square" tIns="0">
            <a:spAutoFit/>
          </a:bodyPr>
          <a:lstStyle>
            <a:lvl1pPr lvl="0"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1pPr>
            <a:lvl2pPr lvl="1"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2pPr>
            <a:lvl3pPr lvl="2"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3pPr>
            <a:lvl4pPr lvl="3"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4pPr>
            <a:lvl5pPr lvl="4"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5pPr>
            <a:lvl6pPr lvl="5"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6pPr>
            <a:lvl7pPr lvl="6"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7pPr>
            <a:lvl8pPr lvl="7"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8pPr>
            <a:lvl9pPr lvl="8" algn="r">
              <a:lnSpc>
                <a:spcPct val="115000"/>
              </a:lnSpc>
              <a:spcBef>
                <a:spcPts val="0"/>
              </a:spcBef>
              <a:spcAft>
                <a:spcPts val="0"/>
              </a:spcAft>
              <a:buClr>
                <a:schemeClr val="accent3"/>
              </a:buClr>
              <a:buSzPts val="900"/>
              <a:buFont typeface="Montserrat"/>
              <a:buNone/>
              <a:defRPr sz="900">
                <a:solidFill>
                  <a:schemeClr val="accent3"/>
                </a:solidFill>
                <a:latin typeface="Montserrat"/>
                <a:ea typeface="Montserrat"/>
                <a:cs typeface="Montserrat"/>
                <a:sym typeface="Montserrat"/>
              </a:defRPr>
            </a:lvl9pPr>
          </a:lstStyle>
          <a:p/>
        </p:txBody>
      </p:sp>
      <p:sp>
        <p:nvSpPr>
          <p:cNvPr id="51" name="Google Shape;51;p7"/>
          <p:cNvSpPr txBox="1"/>
          <p:nvPr>
            <p:ph idx="3"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sub-section 3">
  <p:cSld name="BLANK_1_1_1_1_1_1_1_1_1_1_1_4_1_1_1">
    <p:bg>
      <p:bgPr>
        <a:solidFill>
          <a:schemeClr val="dk1"/>
        </a:solidFill>
      </p:bgPr>
    </p:bg>
    <p:spTree>
      <p:nvGrpSpPr>
        <p:cNvPr id="52" name="Shape 52"/>
        <p:cNvGrpSpPr/>
        <p:nvPr/>
      </p:nvGrpSpPr>
      <p:grpSpPr>
        <a:xfrm>
          <a:off x="0" y="0"/>
          <a:ext cx="0" cy="0"/>
          <a:chOff x="0" y="0"/>
          <a:chExt cx="0" cy="0"/>
        </a:xfrm>
      </p:grpSpPr>
      <p:sp>
        <p:nvSpPr>
          <p:cNvPr id="53" name="Google Shape;53;p8"/>
          <p:cNvSpPr txBox="1"/>
          <p:nvPr>
            <p:ph type="title"/>
          </p:nvPr>
        </p:nvSpPr>
        <p:spPr>
          <a:xfrm>
            <a:off x="256025" y="213150"/>
            <a:ext cx="55836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solidFill>
                  <a:schemeClr val="accent3"/>
                </a:solidFill>
              </a:defRPr>
            </a:lvl1pPr>
            <a:lvl2pPr lvl="1">
              <a:lnSpc>
                <a:spcPct val="115000"/>
              </a:lnSpc>
              <a:spcBef>
                <a:spcPts val="0"/>
              </a:spcBef>
              <a:spcAft>
                <a:spcPts val="0"/>
              </a:spcAft>
              <a:buNone/>
              <a:defRPr sz="3000">
                <a:solidFill>
                  <a:schemeClr val="accent3"/>
                </a:solidFill>
              </a:defRPr>
            </a:lvl2pPr>
            <a:lvl3pPr lvl="2">
              <a:lnSpc>
                <a:spcPct val="115000"/>
              </a:lnSpc>
              <a:spcBef>
                <a:spcPts val="0"/>
              </a:spcBef>
              <a:spcAft>
                <a:spcPts val="0"/>
              </a:spcAft>
              <a:buNone/>
              <a:defRPr sz="3000">
                <a:solidFill>
                  <a:schemeClr val="accent3"/>
                </a:solidFill>
              </a:defRPr>
            </a:lvl3pPr>
            <a:lvl4pPr lvl="3">
              <a:lnSpc>
                <a:spcPct val="115000"/>
              </a:lnSpc>
              <a:spcBef>
                <a:spcPts val="0"/>
              </a:spcBef>
              <a:spcAft>
                <a:spcPts val="0"/>
              </a:spcAft>
              <a:buNone/>
              <a:defRPr sz="3000">
                <a:solidFill>
                  <a:schemeClr val="accent3"/>
                </a:solidFill>
              </a:defRPr>
            </a:lvl4pPr>
            <a:lvl5pPr lvl="4">
              <a:lnSpc>
                <a:spcPct val="115000"/>
              </a:lnSpc>
              <a:spcBef>
                <a:spcPts val="0"/>
              </a:spcBef>
              <a:spcAft>
                <a:spcPts val="0"/>
              </a:spcAft>
              <a:buNone/>
              <a:defRPr sz="3000">
                <a:solidFill>
                  <a:schemeClr val="accent3"/>
                </a:solidFill>
              </a:defRPr>
            </a:lvl5pPr>
            <a:lvl6pPr lvl="5">
              <a:lnSpc>
                <a:spcPct val="115000"/>
              </a:lnSpc>
              <a:spcBef>
                <a:spcPts val="0"/>
              </a:spcBef>
              <a:spcAft>
                <a:spcPts val="0"/>
              </a:spcAft>
              <a:buNone/>
              <a:defRPr sz="3000">
                <a:solidFill>
                  <a:schemeClr val="accent3"/>
                </a:solidFill>
              </a:defRPr>
            </a:lvl6pPr>
            <a:lvl7pPr lvl="6">
              <a:lnSpc>
                <a:spcPct val="115000"/>
              </a:lnSpc>
              <a:spcBef>
                <a:spcPts val="0"/>
              </a:spcBef>
              <a:spcAft>
                <a:spcPts val="0"/>
              </a:spcAft>
              <a:buNone/>
              <a:defRPr sz="3000">
                <a:solidFill>
                  <a:schemeClr val="accent3"/>
                </a:solidFill>
              </a:defRPr>
            </a:lvl7pPr>
            <a:lvl8pPr lvl="7">
              <a:lnSpc>
                <a:spcPct val="115000"/>
              </a:lnSpc>
              <a:spcBef>
                <a:spcPts val="0"/>
              </a:spcBef>
              <a:spcAft>
                <a:spcPts val="0"/>
              </a:spcAft>
              <a:buNone/>
              <a:defRPr sz="3000">
                <a:solidFill>
                  <a:schemeClr val="accent3"/>
                </a:solidFill>
              </a:defRPr>
            </a:lvl8pPr>
            <a:lvl9pPr lvl="8">
              <a:lnSpc>
                <a:spcPct val="115000"/>
              </a:lnSpc>
              <a:spcBef>
                <a:spcPts val="0"/>
              </a:spcBef>
              <a:spcAft>
                <a:spcPts val="0"/>
              </a:spcAft>
              <a:buNone/>
              <a:defRPr sz="3000">
                <a:solidFill>
                  <a:schemeClr val="accent3"/>
                </a:solidFill>
              </a:defRPr>
            </a:lvl9pPr>
          </a:lstStyle>
          <a:p/>
        </p:txBody>
      </p:sp>
      <p:sp>
        <p:nvSpPr>
          <p:cNvPr id="54" name="Google Shape;54;p8"/>
          <p:cNvSpPr/>
          <p:nvPr/>
        </p:nvSpPr>
        <p:spPr>
          <a:xfrm>
            <a:off x="0" y="1218975"/>
            <a:ext cx="9144000" cy="392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55" name="Google Shape;55;p8"/>
          <p:cNvSpPr txBox="1"/>
          <p:nvPr>
            <p:ph idx="1" type="body"/>
          </p:nvPr>
        </p:nvSpPr>
        <p:spPr>
          <a:xfrm>
            <a:off x="255975" y="1876725"/>
            <a:ext cx="1881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i="1"/>
            </a:lvl1pPr>
            <a:lvl2pPr indent="-285750" lvl="1" marL="914400">
              <a:spcBef>
                <a:spcPts val="0"/>
              </a:spcBef>
              <a:spcAft>
                <a:spcPts val="0"/>
              </a:spcAft>
              <a:buClr>
                <a:schemeClr val="lt2"/>
              </a:buClr>
              <a:buSzPts val="900"/>
              <a:buFont typeface="Montserrat"/>
              <a:buChar char="○"/>
              <a:defRPr i="1"/>
            </a:lvl2pPr>
            <a:lvl3pPr indent="-285750" lvl="2" marL="1371600">
              <a:spcBef>
                <a:spcPts val="0"/>
              </a:spcBef>
              <a:spcAft>
                <a:spcPts val="0"/>
              </a:spcAft>
              <a:buClr>
                <a:schemeClr val="lt2"/>
              </a:buClr>
              <a:buSzPts val="900"/>
              <a:buFont typeface="Montserrat"/>
              <a:buChar char="■"/>
              <a:defRPr i="1"/>
            </a:lvl3pPr>
            <a:lvl4pPr indent="-285750" lvl="3" marL="1828800">
              <a:spcBef>
                <a:spcPts val="0"/>
              </a:spcBef>
              <a:spcAft>
                <a:spcPts val="0"/>
              </a:spcAft>
              <a:buClr>
                <a:schemeClr val="lt2"/>
              </a:buClr>
              <a:buSzPts val="900"/>
              <a:buFont typeface="Montserrat"/>
              <a:buChar char="●"/>
              <a:defRPr i="1"/>
            </a:lvl4pPr>
            <a:lvl5pPr indent="-285750" lvl="4" marL="2286000">
              <a:spcBef>
                <a:spcPts val="0"/>
              </a:spcBef>
              <a:spcAft>
                <a:spcPts val="0"/>
              </a:spcAft>
              <a:buClr>
                <a:schemeClr val="lt2"/>
              </a:buClr>
              <a:buSzPts val="900"/>
              <a:buFont typeface="Montserrat"/>
              <a:buChar char="○"/>
              <a:defRPr i="1"/>
            </a:lvl5pPr>
            <a:lvl6pPr indent="-285750" lvl="5" marL="2743200">
              <a:spcBef>
                <a:spcPts val="0"/>
              </a:spcBef>
              <a:spcAft>
                <a:spcPts val="0"/>
              </a:spcAft>
              <a:buClr>
                <a:schemeClr val="lt2"/>
              </a:buClr>
              <a:buSzPts val="900"/>
              <a:buFont typeface="Montserrat"/>
              <a:buChar char="■"/>
              <a:defRPr i="1"/>
            </a:lvl6pPr>
            <a:lvl7pPr indent="-285750" lvl="6" marL="3200400">
              <a:spcBef>
                <a:spcPts val="0"/>
              </a:spcBef>
              <a:spcAft>
                <a:spcPts val="0"/>
              </a:spcAft>
              <a:buClr>
                <a:schemeClr val="lt2"/>
              </a:buClr>
              <a:buSzPts val="900"/>
              <a:buFont typeface="Montserrat"/>
              <a:buChar char="●"/>
              <a:defRPr i="1"/>
            </a:lvl7pPr>
            <a:lvl8pPr indent="-285750" lvl="7" marL="3657600">
              <a:spcBef>
                <a:spcPts val="0"/>
              </a:spcBef>
              <a:spcAft>
                <a:spcPts val="0"/>
              </a:spcAft>
              <a:buClr>
                <a:schemeClr val="lt2"/>
              </a:buClr>
              <a:buSzPts val="900"/>
              <a:buFont typeface="Montserrat"/>
              <a:buChar char="○"/>
              <a:defRPr i="1"/>
            </a:lvl8pPr>
            <a:lvl9pPr indent="-285750" lvl="8" marL="4114800">
              <a:spcBef>
                <a:spcPts val="0"/>
              </a:spcBef>
              <a:spcAft>
                <a:spcPts val="0"/>
              </a:spcAft>
              <a:buClr>
                <a:schemeClr val="lt2"/>
              </a:buClr>
              <a:buSzPts val="900"/>
              <a:buFont typeface="Montserrat"/>
              <a:buChar char="■"/>
              <a:defRPr i="1"/>
            </a:lvl9pPr>
          </a:lstStyle>
          <a:p/>
        </p:txBody>
      </p:sp>
      <p:sp>
        <p:nvSpPr>
          <p:cNvPr id="56" name="Google Shape;56;p8"/>
          <p:cNvSpPr txBox="1"/>
          <p:nvPr>
            <p:ph idx="2" type="body"/>
          </p:nvPr>
        </p:nvSpPr>
        <p:spPr>
          <a:xfrm>
            <a:off x="2506175" y="1876725"/>
            <a:ext cx="1881600" cy="618300"/>
          </a:xfrm>
          <a:prstGeom prst="rect">
            <a:avLst/>
          </a:prstGeom>
        </p:spPr>
        <p:txBody>
          <a:bodyPr anchorCtr="0" anchor="t"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i="1"/>
            </a:lvl1pPr>
            <a:lvl2pPr indent="-285750" lvl="1" marL="914400">
              <a:lnSpc>
                <a:spcPct val="115000"/>
              </a:lnSpc>
              <a:spcBef>
                <a:spcPts val="0"/>
              </a:spcBef>
              <a:spcAft>
                <a:spcPts val="0"/>
              </a:spcAft>
              <a:buClr>
                <a:schemeClr val="lt2"/>
              </a:buClr>
              <a:buSzPts val="900"/>
              <a:buFont typeface="Montserrat"/>
              <a:buChar char="○"/>
              <a:defRPr i="1"/>
            </a:lvl2pPr>
            <a:lvl3pPr indent="-285750" lvl="2" marL="1371600">
              <a:lnSpc>
                <a:spcPct val="115000"/>
              </a:lnSpc>
              <a:spcBef>
                <a:spcPts val="0"/>
              </a:spcBef>
              <a:spcAft>
                <a:spcPts val="0"/>
              </a:spcAft>
              <a:buClr>
                <a:schemeClr val="lt2"/>
              </a:buClr>
              <a:buSzPts val="900"/>
              <a:buFont typeface="Montserrat"/>
              <a:buChar char="■"/>
              <a:defRPr i="1"/>
            </a:lvl3pPr>
            <a:lvl4pPr indent="-285750" lvl="3" marL="1828800">
              <a:lnSpc>
                <a:spcPct val="115000"/>
              </a:lnSpc>
              <a:spcBef>
                <a:spcPts val="0"/>
              </a:spcBef>
              <a:spcAft>
                <a:spcPts val="0"/>
              </a:spcAft>
              <a:buClr>
                <a:schemeClr val="lt2"/>
              </a:buClr>
              <a:buSzPts val="900"/>
              <a:buFont typeface="Montserrat"/>
              <a:buChar char="●"/>
              <a:defRPr i="1"/>
            </a:lvl4pPr>
            <a:lvl5pPr indent="-285750" lvl="4" marL="2286000">
              <a:lnSpc>
                <a:spcPct val="115000"/>
              </a:lnSpc>
              <a:spcBef>
                <a:spcPts val="0"/>
              </a:spcBef>
              <a:spcAft>
                <a:spcPts val="0"/>
              </a:spcAft>
              <a:buClr>
                <a:schemeClr val="lt2"/>
              </a:buClr>
              <a:buSzPts val="900"/>
              <a:buFont typeface="Montserrat"/>
              <a:buChar char="○"/>
              <a:defRPr i="1"/>
            </a:lvl5pPr>
            <a:lvl6pPr indent="-285750" lvl="5" marL="2743200">
              <a:lnSpc>
                <a:spcPct val="115000"/>
              </a:lnSpc>
              <a:spcBef>
                <a:spcPts val="0"/>
              </a:spcBef>
              <a:spcAft>
                <a:spcPts val="0"/>
              </a:spcAft>
              <a:buClr>
                <a:schemeClr val="lt2"/>
              </a:buClr>
              <a:buSzPts val="900"/>
              <a:buFont typeface="Montserrat"/>
              <a:buChar char="■"/>
              <a:defRPr i="1"/>
            </a:lvl6pPr>
            <a:lvl7pPr indent="-285750" lvl="6" marL="3200400">
              <a:lnSpc>
                <a:spcPct val="115000"/>
              </a:lnSpc>
              <a:spcBef>
                <a:spcPts val="0"/>
              </a:spcBef>
              <a:spcAft>
                <a:spcPts val="0"/>
              </a:spcAft>
              <a:buClr>
                <a:schemeClr val="lt2"/>
              </a:buClr>
              <a:buSzPts val="900"/>
              <a:buFont typeface="Montserrat"/>
              <a:buChar char="●"/>
              <a:defRPr i="1"/>
            </a:lvl7pPr>
            <a:lvl8pPr indent="-285750" lvl="7" marL="3657600">
              <a:lnSpc>
                <a:spcPct val="115000"/>
              </a:lnSpc>
              <a:spcBef>
                <a:spcPts val="0"/>
              </a:spcBef>
              <a:spcAft>
                <a:spcPts val="0"/>
              </a:spcAft>
              <a:buClr>
                <a:schemeClr val="lt2"/>
              </a:buClr>
              <a:buSzPts val="900"/>
              <a:buFont typeface="Montserrat"/>
              <a:buChar char="○"/>
              <a:defRPr i="1"/>
            </a:lvl8pPr>
            <a:lvl9pPr indent="-285750" lvl="8" marL="4114800">
              <a:lnSpc>
                <a:spcPct val="115000"/>
              </a:lnSpc>
              <a:spcBef>
                <a:spcPts val="0"/>
              </a:spcBef>
              <a:spcAft>
                <a:spcPts val="0"/>
              </a:spcAft>
              <a:buClr>
                <a:schemeClr val="lt2"/>
              </a:buClr>
              <a:buSzPts val="900"/>
              <a:buFont typeface="Montserrat"/>
              <a:buChar char="■"/>
              <a:defRPr i="1"/>
            </a:lvl9pPr>
          </a:lstStyle>
          <a:p/>
        </p:txBody>
      </p:sp>
      <p:sp>
        <p:nvSpPr>
          <p:cNvPr id="57" name="Google Shape;57;p8"/>
          <p:cNvSpPr txBox="1"/>
          <p:nvPr>
            <p:ph idx="3" type="body"/>
          </p:nvPr>
        </p:nvSpPr>
        <p:spPr>
          <a:xfrm>
            <a:off x="4756375" y="1876725"/>
            <a:ext cx="1881600" cy="618300"/>
          </a:xfrm>
          <a:prstGeom prst="rect">
            <a:avLst/>
          </a:prstGeom>
        </p:spPr>
        <p:txBody>
          <a:bodyPr anchorCtr="0" anchor="t"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i="1"/>
            </a:lvl1pPr>
            <a:lvl2pPr indent="-285750" lvl="1" marL="914400">
              <a:lnSpc>
                <a:spcPct val="115000"/>
              </a:lnSpc>
              <a:spcBef>
                <a:spcPts val="0"/>
              </a:spcBef>
              <a:spcAft>
                <a:spcPts val="0"/>
              </a:spcAft>
              <a:buClr>
                <a:schemeClr val="lt2"/>
              </a:buClr>
              <a:buSzPts val="900"/>
              <a:buFont typeface="Montserrat"/>
              <a:buChar char="○"/>
              <a:defRPr i="1"/>
            </a:lvl2pPr>
            <a:lvl3pPr indent="-285750" lvl="2" marL="1371600">
              <a:lnSpc>
                <a:spcPct val="115000"/>
              </a:lnSpc>
              <a:spcBef>
                <a:spcPts val="0"/>
              </a:spcBef>
              <a:spcAft>
                <a:spcPts val="0"/>
              </a:spcAft>
              <a:buClr>
                <a:schemeClr val="lt2"/>
              </a:buClr>
              <a:buSzPts val="900"/>
              <a:buFont typeface="Montserrat"/>
              <a:buChar char="■"/>
              <a:defRPr i="1"/>
            </a:lvl3pPr>
            <a:lvl4pPr indent="-285750" lvl="3" marL="1828800">
              <a:lnSpc>
                <a:spcPct val="115000"/>
              </a:lnSpc>
              <a:spcBef>
                <a:spcPts val="0"/>
              </a:spcBef>
              <a:spcAft>
                <a:spcPts val="0"/>
              </a:spcAft>
              <a:buClr>
                <a:schemeClr val="lt2"/>
              </a:buClr>
              <a:buSzPts val="900"/>
              <a:buFont typeface="Montserrat"/>
              <a:buChar char="●"/>
              <a:defRPr i="1"/>
            </a:lvl4pPr>
            <a:lvl5pPr indent="-285750" lvl="4" marL="2286000">
              <a:lnSpc>
                <a:spcPct val="115000"/>
              </a:lnSpc>
              <a:spcBef>
                <a:spcPts val="0"/>
              </a:spcBef>
              <a:spcAft>
                <a:spcPts val="0"/>
              </a:spcAft>
              <a:buClr>
                <a:schemeClr val="lt2"/>
              </a:buClr>
              <a:buSzPts val="900"/>
              <a:buFont typeface="Montserrat"/>
              <a:buChar char="○"/>
              <a:defRPr i="1"/>
            </a:lvl5pPr>
            <a:lvl6pPr indent="-285750" lvl="5" marL="2743200">
              <a:lnSpc>
                <a:spcPct val="115000"/>
              </a:lnSpc>
              <a:spcBef>
                <a:spcPts val="0"/>
              </a:spcBef>
              <a:spcAft>
                <a:spcPts val="0"/>
              </a:spcAft>
              <a:buClr>
                <a:schemeClr val="lt2"/>
              </a:buClr>
              <a:buSzPts val="900"/>
              <a:buFont typeface="Montserrat"/>
              <a:buChar char="■"/>
              <a:defRPr i="1"/>
            </a:lvl6pPr>
            <a:lvl7pPr indent="-285750" lvl="6" marL="3200400">
              <a:lnSpc>
                <a:spcPct val="115000"/>
              </a:lnSpc>
              <a:spcBef>
                <a:spcPts val="0"/>
              </a:spcBef>
              <a:spcAft>
                <a:spcPts val="0"/>
              </a:spcAft>
              <a:buClr>
                <a:schemeClr val="lt2"/>
              </a:buClr>
              <a:buSzPts val="900"/>
              <a:buFont typeface="Montserrat"/>
              <a:buChar char="●"/>
              <a:defRPr i="1"/>
            </a:lvl7pPr>
            <a:lvl8pPr indent="-285750" lvl="7" marL="3657600">
              <a:lnSpc>
                <a:spcPct val="115000"/>
              </a:lnSpc>
              <a:spcBef>
                <a:spcPts val="0"/>
              </a:spcBef>
              <a:spcAft>
                <a:spcPts val="0"/>
              </a:spcAft>
              <a:buClr>
                <a:schemeClr val="lt2"/>
              </a:buClr>
              <a:buSzPts val="900"/>
              <a:buFont typeface="Montserrat"/>
              <a:buChar char="○"/>
              <a:defRPr i="1"/>
            </a:lvl8pPr>
            <a:lvl9pPr indent="-285750" lvl="8" marL="4114800">
              <a:lnSpc>
                <a:spcPct val="115000"/>
              </a:lnSpc>
              <a:spcBef>
                <a:spcPts val="0"/>
              </a:spcBef>
              <a:spcAft>
                <a:spcPts val="0"/>
              </a:spcAft>
              <a:buClr>
                <a:schemeClr val="lt2"/>
              </a:buClr>
              <a:buSzPts val="900"/>
              <a:buFont typeface="Montserrat"/>
              <a:buChar char="■"/>
              <a:defRPr i="1"/>
            </a:lvl9pPr>
          </a:lstStyle>
          <a:p/>
        </p:txBody>
      </p:sp>
      <p:sp>
        <p:nvSpPr>
          <p:cNvPr id="58" name="Google Shape;58;p8"/>
          <p:cNvSpPr txBox="1"/>
          <p:nvPr>
            <p:ph idx="4" type="subTitle"/>
          </p:nvPr>
        </p:nvSpPr>
        <p:spPr>
          <a:xfrm>
            <a:off x="255975" y="1548360"/>
            <a:ext cx="4131900" cy="254400"/>
          </a:xfrm>
          <a:prstGeom prst="rect">
            <a:avLst/>
          </a:prstGeom>
        </p:spPr>
        <p:txBody>
          <a:bodyPr anchorCtr="0" anchor="t" bIns="0" lIns="0" spcFirstLastPara="1" rIns="0" wrap="square" tIns="0">
            <a:noAutofit/>
          </a:bodyPr>
          <a:lstStyle>
            <a:lvl1pPr lvl="0" algn="l">
              <a:spcBef>
                <a:spcPts val="0"/>
              </a:spcBef>
              <a:spcAft>
                <a:spcPts val="0"/>
              </a:spcAft>
              <a:buSzPts val="800"/>
              <a:buNone/>
              <a:defRPr sz="14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cxnSp>
        <p:nvCxnSpPr>
          <p:cNvPr id="59" name="Google Shape;59;p8"/>
          <p:cNvCxnSpPr>
            <a:stCxn id="60" idx="2"/>
            <a:endCxn id="61" idx="6"/>
          </p:cNvCxnSpPr>
          <p:nvPr/>
        </p:nvCxnSpPr>
        <p:spPr>
          <a:xfrm>
            <a:off x="7312308" y="609469"/>
            <a:ext cx="1831500" cy="0"/>
          </a:xfrm>
          <a:prstGeom prst="straightConnector1">
            <a:avLst/>
          </a:prstGeom>
          <a:noFill/>
          <a:ln cap="flat" cmpd="sng" w="9525">
            <a:solidFill>
              <a:schemeClr val="accent1"/>
            </a:solidFill>
            <a:prstDash val="solid"/>
            <a:round/>
            <a:headEnd len="med" w="med" type="none"/>
            <a:tailEnd len="med" w="med" type="none"/>
          </a:ln>
        </p:spPr>
      </p:cxnSp>
      <p:sp>
        <p:nvSpPr>
          <p:cNvPr id="61" name="Google Shape;61;p8"/>
          <p:cNvSpPr/>
          <p:nvPr/>
        </p:nvSpPr>
        <p:spPr>
          <a:xfrm>
            <a:off x="7925052" y="0"/>
            <a:ext cx="1218900" cy="1218900"/>
          </a:xfrm>
          <a:prstGeom prst="ellipse">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62" name="Google Shape;62;p8"/>
          <p:cNvSpPr/>
          <p:nvPr/>
        </p:nvSpPr>
        <p:spPr>
          <a:xfrm>
            <a:off x="7503454" y="189104"/>
            <a:ext cx="840900" cy="840900"/>
          </a:xfrm>
          <a:prstGeom prst="ellipse">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60" name="Google Shape;60;p8"/>
          <p:cNvSpPr/>
          <p:nvPr/>
        </p:nvSpPr>
        <p:spPr>
          <a:xfrm>
            <a:off x="7312308" y="403669"/>
            <a:ext cx="411600" cy="411600"/>
          </a:xfrm>
          <a:prstGeom prst="ellipse">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BLANK_1_1_1_1_1_1_1_1_1_1_1_3_1">
    <p:spTree>
      <p:nvGrpSpPr>
        <p:cNvPr id="63" name="Shape 63"/>
        <p:cNvGrpSpPr/>
        <p:nvPr/>
      </p:nvGrpSpPr>
      <p:grpSpPr>
        <a:xfrm>
          <a:off x="0" y="0"/>
          <a:ext cx="0" cy="0"/>
          <a:chOff x="0" y="0"/>
          <a:chExt cx="0" cy="0"/>
        </a:xfrm>
      </p:grpSpPr>
      <p:sp>
        <p:nvSpPr>
          <p:cNvPr id="64" name="Google Shape;64;p9"/>
          <p:cNvSpPr txBox="1"/>
          <p:nvPr>
            <p:ph idx="1" type="body"/>
          </p:nvPr>
        </p:nvSpPr>
        <p:spPr>
          <a:xfrm>
            <a:off x="255975" y="2020075"/>
            <a:ext cx="1881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65" name="Google Shape;65;p9"/>
          <p:cNvSpPr txBox="1"/>
          <p:nvPr>
            <p:ph idx="2" type="subTitle"/>
          </p:nvPr>
        </p:nvSpPr>
        <p:spPr>
          <a:xfrm>
            <a:off x="255975" y="1718725"/>
            <a:ext cx="1881600" cy="254400"/>
          </a:xfrm>
          <a:prstGeom prst="rect">
            <a:avLst/>
          </a:prstGeom>
        </p:spPr>
        <p:txBody>
          <a:bodyPr anchorCtr="0" anchor="ctr" bIns="0" lIns="0" spcFirstLastPara="1" rIns="0" wrap="square" tIns="0">
            <a:noAutofit/>
          </a:bodyPr>
          <a:lstStyle>
            <a:lvl1pPr lvl="0" algn="l">
              <a:spcBef>
                <a:spcPts val="0"/>
              </a:spcBef>
              <a:spcAft>
                <a:spcPts val="0"/>
              </a:spcAft>
              <a:buSzPts val="800"/>
              <a:buNone/>
              <a:defRPr sz="12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66" name="Google Shape;66;p9"/>
          <p:cNvSpPr/>
          <p:nvPr/>
        </p:nvSpPr>
        <p:spPr>
          <a:xfrm flipH="1" rot="10800000">
            <a:off x="6692400" y="2691600"/>
            <a:ext cx="2451900" cy="2451900"/>
          </a:xfrm>
          <a:prstGeom prst="rect">
            <a:avLst/>
          </a:prstGeom>
          <a:gradFill>
            <a:gsLst>
              <a:gs pos="0">
                <a:schemeClr val="accent1"/>
              </a:gs>
              <a:gs pos="72000">
                <a:schemeClr val="accent3"/>
              </a:gs>
              <a:gs pos="100000">
                <a:schemeClr val="accent3"/>
              </a:gs>
            </a:gsLst>
            <a:path path="circle">
              <a:fillToRect b="100%" l="100%" r="0%" t="0%"/>
            </a:path>
            <a:tileRect b="0%" l="0%" r="-10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67" name="Google Shape;67;p9"/>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68" name="Google Shape;68;p9"/>
          <p:cNvSpPr txBox="1"/>
          <p:nvPr>
            <p:ph idx="3" type="subTitle"/>
          </p:nvPr>
        </p:nvSpPr>
        <p:spPr>
          <a:xfrm>
            <a:off x="7657750" y="256025"/>
            <a:ext cx="1230300" cy="275700"/>
          </a:xfrm>
          <a:prstGeom prst="rect">
            <a:avLst/>
          </a:prstGeom>
        </p:spPr>
        <p:txBody>
          <a:bodyPr anchorCtr="0" anchor="t" bIns="0" lIns="0" spcFirstLastPara="1" rIns="0" wrap="square" tIns="0">
            <a:noAutofit/>
          </a:bodyPr>
          <a:lstStyle>
            <a:lvl1pPr lvl="0">
              <a:spcBef>
                <a:spcPts val="0"/>
              </a:spcBef>
              <a:spcAft>
                <a:spcPts val="0"/>
              </a:spcAft>
              <a:buClr>
                <a:schemeClr val="dk1"/>
              </a:buClr>
              <a:buSzPts val="800"/>
              <a:buFont typeface="Montserrat"/>
              <a:buNone/>
              <a:defRPr>
                <a:solidFill>
                  <a:schemeClr val="dk1"/>
                </a:solidFill>
              </a:defRPr>
            </a:lvl1pPr>
            <a:lvl2pPr lvl="1">
              <a:spcBef>
                <a:spcPts val="0"/>
              </a:spcBef>
              <a:spcAft>
                <a:spcPts val="0"/>
              </a:spcAft>
              <a:buClr>
                <a:schemeClr val="dk1"/>
              </a:buClr>
              <a:buSzPts val="800"/>
              <a:buFont typeface="Montserrat"/>
              <a:buNone/>
              <a:defRPr>
                <a:solidFill>
                  <a:schemeClr val="dk1"/>
                </a:solidFill>
              </a:defRPr>
            </a:lvl2pPr>
            <a:lvl3pPr lvl="2">
              <a:spcBef>
                <a:spcPts val="0"/>
              </a:spcBef>
              <a:spcAft>
                <a:spcPts val="0"/>
              </a:spcAft>
              <a:buClr>
                <a:schemeClr val="dk1"/>
              </a:buClr>
              <a:buSzPts val="800"/>
              <a:buFont typeface="Montserrat"/>
              <a:buNone/>
              <a:defRPr>
                <a:solidFill>
                  <a:schemeClr val="dk1"/>
                </a:solidFill>
              </a:defRPr>
            </a:lvl3pPr>
            <a:lvl4pPr lvl="3">
              <a:spcBef>
                <a:spcPts val="0"/>
              </a:spcBef>
              <a:spcAft>
                <a:spcPts val="0"/>
              </a:spcAft>
              <a:buClr>
                <a:schemeClr val="dk1"/>
              </a:buClr>
              <a:buSzPts val="800"/>
              <a:buFont typeface="Montserrat"/>
              <a:buNone/>
              <a:defRPr>
                <a:solidFill>
                  <a:schemeClr val="dk1"/>
                </a:solidFill>
              </a:defRPr>
            </a:lvl4pPr>
            <a:lvl5pPr lvl="4">
              <a:spcBef>
                <a:spcPts val="0"/>
              </a:spcBef>
              <a:spcAft>
                <a:spcPts val="0"/>
              </a:spcAft>
              <a:buClr>
                <a:schemeClr val="dk1"/>
              </a:buClr>
              <a:buSzPts val="800"/>
              <a:buFont typeface="Montserrat"/>
              <a:buNone/>
              <a:defRPr>
                <a:solidFill>
                  <a:schemeClr val="dk1"/>
                </a:solidFill>
              </a:defRPr>
            </a:lvl5pPr>
            <a:lvl6pPr lvl="5">
              <a:spcBef>
                <a:spcPts val="0"/>
              </a:spcBef>
              <a:spcAft>
                <a:spcPts val="0"/>
              </a:spcAft>
              <a:buClr>
                <a:schemeClr val="dk1"/>
              </a:buClr>
              <a:buSzPts val="800"/>
              <a:buFont typeface="Montserrat"/>
              <a:buNone/>
              <a:defRPr>
                <a:solidFill>
                  <a:schemeClr val="dk1"/>
                </a:solidFill>
              </a:defRPr>
            </a:lvl6pPr>
            <a:lvl7pPr lvl="6">
              <a:spcBef>
                <a:spcPts val="0"/>
              </a:spcBef>
              <a:spcAft>
                <a:spcPts val="0"/>
              </a:spcAft>
              <a:buClr>
                <a:schemeClr val="dk1"/>
              </a:buClr>
              <a:buSzPts val="800"/>
              <a:buFont typeface="Montserrat"/>
              <a:buNone/>
              <a:defRPr>
                <a:solidFill>
                  <a:schemeClr val="dk1"/>
                </a:solidFill>
              </a:defRPr>
            </a:lvl7pPr>
            <a:lvl8pPr lvl="7">
              <a:spcBef>
                <a:spcPts val="0"/>
              </a:spcBef>
              <a:spcAft>
                <a:spcPts val="0"/>
              </a:spcAft>
              <a:buClr>
                <a:schemeClr val="dk1"/>
              </a:buClr>
              <a:buSzPts val="800"/>
              <a:buFont typeface="Montserrat"/>
              <a:buNone/>
              <a:defRPr>
                <a:solidFill>
                  <a:schemeClr val="dk1"/>
                </a:solidFill>
              </a:defRPr>
            </a:lvl8pPr>
            <a:lvl9pPr lvl="8">
              <a:spcBef>
                <a:spcPts val="0"/>
              </a:spcBef>
              <a:spcAft>
                <a:spcPts val="0"/>
              </a:spcAft>
              <a:buClr>
                <a:schemeClr val="dk1"/>
              </a:buClr>
              <a:buSzPts val="800"/>
              <a:buFont typeface="Montserrat"/>
              <a:buNone/>
              <a:defRPr>
                <a:solidFill>
                  <a:schemeClr val="dk1"/>
                </a:solidFill>
              </a:defRPr>
            </a:lvl9pPr>
          </a:lstStyle>
          <a:p/>
        </p:txBody>
      </p:sp>
      <p:sp>
        <p:nvSpPr>
          <p:cNvPr id="69" name="Google Shape;69;p9"/>
          <p:cNvSpPr txBox="1"/>
          <p:nvPr>
            <p:ph idx="4" type="body"/>
          </p:nvPr>
        </p:nvSpPr>
        <p:spPr>
          <a:xfrm>
            <a:off x="2558625" y="2020075"/>
            <a:ext cx="1881600" cy="618300"/>
          </a:xfrm>
          <a:prstGeom prst="rect">
            <a:avLst/>
          </a:prstGeom>
        </p:spPr>
        <p:txBody>
          <a:bodyPr anchorCtr="0" anchor="t"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70" name="Google Shape;70;p9"/>
          <p:cNvSpPr txBox="1"/>
          <p:nvPr>
            <p:ph idx="5" type="subTitle"/>
          </p:nvPr>
        </p:nvSpPr>
        <p:spPr>
          <a:xfrm>
            <a:off x="2558625" y="1718725"/>
            <a:ext cx="1881600" cy="254400"/>
          </a:xfrm>
          <a:prstGeom prst="rect">
            <a:avLst/>
          </a:prstGeom>
        </p:spPr>
        <p:txBody>
          <a:bodyPr anchorCtr="0" anchor="ctr" bIns="0" lIns="0" spcFirstLastPara="1" rIns="0" wrap="square" tIns="0">
            <a:noAutofit/>
          </a:bodyPr>
          <a:lstStyle>
            <a:lvl1pPr lvl="0" algn="l">
              <a:spcBef>
                <a:spcPts val="0"/>
              </a:spcBef>
              <a:spcAft>
                <a:spcPts val="0"/>
              </a:spcAft>
              <a:buSzPts val="800"/>
              <a:buNone/>
              <a:defRPr sz="12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71" name="Google Shape;71;p9"/>
          <p:cNvSpPr txBox="1"/>
          <p:nvPr>
            <p:ph idx="6" type="body"/>
          </p:nvPr>
        </p:nvSpPr>
        <p:spPr>
          <a:xfrm>
            <a:off x="4808775" y="2020075"/>
            <a:ext cx="1881600" cy="618300"/>
          </a:xfrm>
          <a:prstGeom prst="rect">
            <a:avLst/>
          </a:prstGeom>
        </p:spPr>
        <p:txBody>
          <a:bodyPr anchorCtr="0" anchor="t"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72" name="Google Shape;72;p9"/>
          <p:cNvSpPr txBox="1"/>
          <p:nvPr>
            <p:ph idx="7" type="subTitle"/>
          </p:nvPr>
        </p:nvSpPr>
        <p:spPr>
          <a:xfrm>
            <a:off x="4808775" y="1718725"/>
            <a:ext cx="1881600" cy="254400"/>
          </a:xfrm>
          <a:prstGeom prst="rect">
            <a:avLst/>
          </a:prstGeom>
        </p:spPr>
        <p:txBody>
          <a:bodyPr anchorCtr="0" anchor="ctr" bIns="0" lIns="0" spcFirstLastPara="1" rIns="0" wrap="square" tIns="0">
            <a:noAutofit/>
          </a:bodyPr>
          <a:lstStyle>
            <a:lvl1pPr lvl="0" algn="l">
              <a:spcBef>
                <a:spcPts val="0"/>
              </a:spcBef>
              <a:spcAft>
                <a:spcPts val="0"/>
              </a:spcAft>
              <a:buSzPts val="800"/>
              <a:buNone/>
              <a:defRPr sz="12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73" name="Google Shape;73;p9"/>
          <p:cNvSpPr txBox="1"/>
          <p:nvPr>
            <p:ph idx="8" type="body"/>
          </p:nvPr>
        </p:nvSpPr>
        <p:spPr>
          <a:xfrm>
            <a:off x="6821675" y="2023213"/>
            <a:ext cx="1881600" cy="618300"/>
          </a:xfrm>
          <a:prstGeom prst="rect">
            <a:avLst/>
          </a:prstGeom>
        </p:spPr>
        <p:txBody>
          <a:bodyPr anchorCtr="0" anchor="t" bIns="0" lIns="0" spcFirstLastPara="1" rIns="0" wrap="square" tIns="0">
            <a:no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74" name="Google Shape;74;p9"/>
          <p:cNvSpPr txBox="1"/>
          <p:nvPr>
            <p:ph idx="9" type="subTitle"/>
          </p:nvPr>
        </p:nvSpPr>
        <p:spPr>
          <a:xfrm>
            <a:off x="7058925" y="1718725"/>
            <a:ext cx="1881600" cy="254400"/>
          </a:xfrm>
          <a:prstGeom prst="rect">
            <a:avLst/>
          </a:prstGeom>
        </p:spPr>
        <p:txBody>
          <a:bodyPr anchorCtr="0" anchor="ctr" bIns="0" lIns="0" spcFirstLastPara="1" rIns="0" wrap="square" tIns="0">
            <a:noAutofit/>
          </a:bodyPr>
          <a:lstStyle>
            <a:lvl1pPr lvl="0" algn="l">
              <a:spcBef>
                <a:spcPts val="0"/>
              </a:spcBef>
              <a:spcAft>
                <a:spcPts val="0"/>
              </a:spcAft>
              <a:buSzPts val="800"/>
              <a:buNone/>
              <a:defRPr sz="1200"/>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75" name="Google Shape;75;p9"/>
          <p:cNvSpPr txBox="1"/>
          <p:nvPr>
            <p:ph idx="13" type="subTitle"/>
          </p:nvPr>
        </p:nvSpPr>
        <p:spPr>
          <a:xfrm>
            <a:off x="255975" y="1132938"/>
            <a:ext cx="1881600" cy="145500"/>
          </a:xfrm>
          <a:prstGeom prst="rect">
            <a:avLst/>
          </a:prstGeom>
        </p:spPr>
        <p:txBody>
          <a:bodyPr anchorCtr="0" anchor="ctr" bIns="0" lIns="0" spcFirstLastPara="1" rIns="0" wrap="square" tIns="0">
            <a:noAutofit/>
          </a:bodyPr>
          <a:lstStyle>
            <a:lvl1pPr lvl="0" algn="l">
              <a:spcBef>
                <a:spcPts val="0"/>
              </a:spcBef>
              <a:spcAft>
                <a:spcPts val="0"/>
              </a:spcAft>
              <a:buSzPts val="800"/>
              <a:buNone/>
              <a:defRPr i="1" sz="1000">
                <a:latin typeface="Source Serif 4"/>
                <a:ea typeface="Source Serif 4"/>
                <a:cs typeface="Source Serif 4"/>
                <a:sym typeface="Source Serif 4"/>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76" name="Google Shape;76;p9"/>
          <p:cNvSpPr txBox="1"/>
          <p:nvPr>
            <p:ph idx="14" type="subTitle"/>
          </p:nvPr>
        </p:nvSpPr>
        <p:spPr>
          <a:xfrm>
            <a:off x="2558625" y="1132938"/>
            <a:ext cx="1881600" cy="145500"/>
          </a:xfrm>
          <a:prstGeom prst="rect">
            <a:avLst/>
          </a:prstGeom>
        </p:spPr>
        <p:txBody>
          <a:bodyPr anchorCtr="0" anchor="ctr" bIns="0" lIns="0" spcFirstLastPara="1" rIns="0" wrap="square" tIns="0">
            <a:noAutofit/>
          </a:bodyPr>
          <a:lstStyle>
            <a:lvl1pPr lvl="0" algn="l">
              <a:spcBef>
                <a:spcPts val="0"/>
              </a:spcBef>
              <a:spcAft>
                <a:spcPts val="0"/>
              </a:spcAft>
              <a:buSzPts val="800"/>
              <a:buNone/>
              <a:defRPr i="1" sz="1000">
                <a:latin typeface="Source Serif 4"/>
                <a:ea typeface="Source Serif 4"/>
                <a:cs typeface="Source Serif 4"/>
                <a:sym typeface="Source Serif 4"/>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77" name="Google Shape;77;p9"/>
          <p:cNvSpPr txBox="1"/>
          <p:nvPr>
            <p:ph idx="15" type="subTitle"/>
          </p:nvPr>
        </p:nvSpPr>
        <p:spPr>
          <a:xfrm>
            <a:off x="4808775" y="1132938"/>
            <a:ext cx="1881600" cy="145500"/>
          </a:xfrm>
          <a:prstGeom prst="rect">
            <a:avLst/>
          </a:prstGeom>
        </p:spPr>
        <p:txBody>
          <a:bodyPr anchorCtr="0" anchor="ctr" bIns="0" lIns="0" spcFirstLastPara="1" rIns="0" wrap="square" tIns="0">
            <a:noAutofit/>
          </a:bodyPr>
          <a:lstStyle>
            <a:lvl1pPr lvl="0" algn="l">
              <a:spcBef>
                <a:spcPts val="0"/>
              </a:spcBef>
              <a:spcAft>
                <a:spcPts val="0"/>
              </a:spcAft>
              <a:buSzPts val="800"/>
              <a:buNone/>
              <a:defRPr i="1" sz="1000">
                <a:latin typeface="Source Serif 4"/>
                <a:ea typeface="Source Serif 4"/>
                <a:cs typeface="Source Serif 4"/>
                <a:sym typeface="Source Serif 4"/>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
        <p:nvSpPr>
          <p:cNvPr id="78" name="Google Shape;78;p9"/>
          <p:cNvSpPr txBox="1"/>
          <p:nvPr>
            <p:ph idx="16" type="subTitle"/>
          </p:nvPr>
        </p:nvSpPr>
        <p:spPr>
          <a:xfrm>
            <a:off x="7058925" y="1132938"/>
            <a:ext cx="1881600" cy="145500"/>
          </a:xfrm>
          <a:prstGeom prst="rect">
            <a:avLst/>
          </a:prstGeom>
        </p:spPr>
        <p:txBody>
          <a:bodyPr anchorCtr="0" anchor="ctr" bIns="0" lIns="0" spcFirstLastPara="1" rIns="0" wrap="square" tIns="0">
            <a:noAutofit/>
          </a:bodyPr>
          <a:lstStyle>
            <a:lvl1pPr lvl="0" algn="l">
              <a:spcBef>
                <a:spcPts val="0"/>
              </a:spcBef>
              <a:spcAft>
                <a:spcPts val="0"/>
              </a:spcAft>
              <a:buSzPts val="800"/>
              <a:buNone/>
              <a:defRPr i="1" sz="1000">
                <a:latin typeface="Source Serif 4"/>
                <a:ea typeface="Source Serif 4"/>
                <a:cs typeface="Source Serif 4"/>
                <a:sym typeface="Source Serif 4"/>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2 content display">
  <p:cSld name="BLANK_1_1_1_1_1_1_1_1_1_1_1_2_1_4">
    <p:bg>
      <p:bgPr>
        <a:solidFill>
          <a:schemeClr val="lt1"/>
        </a:solidFill>
      </p:bgPr>
    </p:bg>
    <p:spTree>
      <p:nvGrpSpPr>
        <p:cNvPr id="79" name="Shape 79"/>
        <p:cNvGrpSpPr/>
        <p:nvPr/>
      </p:nvGrpSpPr>
      <p:grpSpPr>
        <a:xfrm>
          <a:off x="0" y="0"/>
          <a:ext cx="0" cy="0"/>
          <a:chOff x="0" y="0"/>
          <a:chExt cx="0" cy="0"/>
        </a:xfrm>
      </p:grpSpPr>
      <p:sp>
        <p:nvSpPr>
          <p:cNvPr id="80" name="Google Shape;80;p10"/>
          <p:cNvSpPr/>
          <p:nvPr/>
        </p:nvSpPr>
        <p:spPr>
          <a:xfrm>
            <a:off x="8141300" y="200278"/>
            <a:ext cx="823800" cy="198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 name="Google Shape;81;p10"/>
          <p:cNvSpPr/>
          <p:nvPr/>
        </p:nvSpPr>
        <p:spPr>
          <a:xfrm>
            <a:off x="0" y="1218975"/>
            <a:ext cx="9144000" cy="3924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82" name="Google Shape;82;p10"/>
          <p:cNvSpPr txBox="1"/>
          <p:nvPr>
            <p:ph type="title"/>
          </p:nvPr>
        </p:nvSpPr>
        <p:spPr>
          <a:xfrm>
            <a:off x="256025" y="213150"/>
            <a:ext cx="5750100" cy="511800"/>
          </a:xfrm>
          <a:prstGeom prst="rect">
            <a:avLst/>
          </a:prstGeom>
        </p:spPr>
        <p:txBody>
          <a:bodyPr anchorCtr="0" anchor="t" bIns="0" lIns="0" spcFirstLastPara="1" rIns="0" wrap="square" tIns="0">
            <a:spAutoFit/>
          </a:bodyPr>
          <a:lstStyle>
            <a:lvl1pPr lvl="0">
              <a:lnSpc>
                <a:spcPct val="90000"/>
              </a:lnSpc>
              <a:spcBef>
                <a:spcPts val="0"/>
              </a:spcBef>
              <a:spcAft>
                <a:spcPts val="0"/>
              </a:spcAft>
              <a:buNone/>
              <a:defRPr sz="3000"/>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p:txBody>
      </p:sp>
      <p:sp>
        <p:nvSpPr>
          <p:cNvPr id="83" name="Google Shape;83;p10"/>
          <p:cNvSpPr/>
          <p:nvPr/>
        </p:nvSpPr>
        <p:spPr>
          <a:xfrm>
            <a:off x="7643840" y="0"/>
            <a:ext cx="658800" cy="6588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84" name="Google Shape;84;p10"/>
          <p:cNvSpPr/>
          <p:nvPr/>
        </p:nvSpPr>
        <p:spPr>
          <a:xfrm>
            <a:off x="7312266" y="887434"/>
            <a:ext cx="331500" cy="33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85" name="Google Shape;85;p10"/>
          <p:cNvSpPr/>
          <p:nvPr/>
        </p:nvSpPr>
        <p:spPr>
          <a:xfrm>
            <a:off x="8302516" y="377490"/>
            <a:ext cx="841500" cy="8415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86" name="Google Shape;86;p10"/>
          <p:cNvSpPr/>
          <p:nvPr/>
        </p:nvSpPr>
        <p:spPr>
          <a:xfrm>
            <a:off x="8676264" y="751239"/>
            <a:ext cx="94200" cy="942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cxnSp>
        <p:nvCxnSpPr>
          <p:cNvPr id="87" name="Google Shape;87;p10"/>
          <p:cNvCxnSpPr>
            <a:stCxn id="86" idx="7"/>
            <a:endCxn id="83" idx="7"/>
          </p:cNvCxnSpPr>
          <p:nvPr/>
        </p:nvCxnSpPr>
        <p:spPr>
          <a:xfrm rot="10800000">
            <a:off x="8206169" y="96334"/>
            <a:ext cx="550500" cy="668700"/>
          </a:xfrm>
          <a:prstGeom prst="straightConnector1">
            <a:avLst/>
          </a:prstGeom>
          <a:noFill/>
          <a:ln cap="flat" cmpd="sng" w="9525">
            <a:solidFill>
              <a:schemeClr val="dk1"/>
            </a:solidFill>
            <a:prstDash val="solid"/>
            <a:round/>
            <a:headEnd len="med" w="med" type="none"/>
            <a:tailEnd len="med" w="med" type="none"/>
          </a:ln>
        </p:spPr>
      </p:cxnSp>
      <p:cxnSp>
        <p:nvCxnSpPr>
          <p:cNvPr id="88" name="Google Shape;88;p10"/>
          <p:cNvCxnSpPr>
            <a:stCxn id="86" idx="4"/>
          </p:cNvCxnSpPr>
          <p:nvPr/>
        </p:nvCxnSpPr>
        <p:spPr>
          <a:xfrm flipH="1">
            <a:off x="7517364" y="845439"/>
            <a:ext cx="1206000" cy="369600"/>
          </a:xfrm>
          <a:prstGeom prst="straightConnector1">
            <a:avLst/>
          </a:prstGeom>
          <a:noFill/>
          <a:ln cap="flat" cmpd="sng" w="9525">
            <a:solidFill>
              <a:schemeClr val="dk1"/>
            </a:solidFill>
            <a:prstDash val="solid"/>
            <a:round/>
            <a:headEnd len="med" w="med" type="none"/>
            <a:tailEnd len="med" w="med" type="none"/>
          </a:ln>
        </p:spPr>
      </p:cxnSp>
      <p:cxnSp>
        <p:nvCxnSpPr>
          <p:cNvPr id="89" name="Google Shape;89;p10"/>
          <p:cNvCxnSpPr/>
          <p:nvPr/>
        </p:nvCxnSpPr>
        <p:spPr>
          <a:xfrm flipH="1" rot="10800000">
            <a:off x="7323426" y="233734"/>
            <a:ext cx="335400" cy="759900"/>
          </a:xfrm>
          <a:prstGeom prst="straightConnector1">
            <a:avLst/>
          </a:prstGeom>
          <a:noFill/>
          <a:ln cap="flat" cmpd="sng" w="9525">
            <a:solidFill>
              <a:schemeClr val="dk1"/>
            </a:solidFill>
            <a:prstDash val="solid"/>
            <a:round/>
            <a:headEnd len="med" w="med" type="none"/>
            <a:tailEnd len="med" w="med" type="none"/>
          </a:ln>
        </p:spPr>
      </p:cxnSp>
      <p:sp>
        <p:nvSpPr>
          <p:cNvPr id="90" name="Google Shape;90;p10"/>
          <p:cNvSpPr txBox="1"/>
          <p:nvPr>
            <p:ph idx="1" type="body"/>
          </p:nvPr>
        </p:nvSpPr>
        <p:spPr>
          <a:xfrm>
            <a:off x="255975" y="1547275"/>
            <a:ext cx="3639600" cy="6183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2"/>
              </a:buClr>
              <a:buSzPts val="900"/>
              <a:buFont typeface="Montserrat"/>
              <a:buChar char="●"/>
              <a:defRPr/>
            </a:lvl1pPr>
            <a:lvl2pPr indent="-285750" lvl="1" marL="914400">
              <a:spcBef>
                <a:spcPts val="0"/>
              </a:spcBef>
              <a:spcAft>
                <a:spcPts val="0"/>
              </a:spcAft>
              <a:buClr>
                <a:schemeClr val="lt2"/>
              </a:buClr>
              <a:buSzPts val="900"/>
              <a:buFont typeface="Montserrat"/>
              <a:buChar char="○"/>
              <a:defRPr/>
            </a:lvl2pPr>
            <a:lvl3pPr indent="-285750" lvl="2" marL="1371600">
              <a:spcBef>
                <a:spcPts val="0"/>
              </a:spcBef>
              <a:spcAft>
                <a:spcPts val="0"/>
              </a:spcAft>
              <a:buClr>
                <a:schemeClr val="lt2"/>
              </a:buClr>
              <a:buSzPts val="900"/>
              <a:buFont typeface="Montserrat"/>
              <a:buChar char="■"/>
              <a:defRPr/>
            </a:lvl3pPr>
            <a:lvl4pPr indent="-285750" lvl="3" marL="1828800">
              <a:spcBef>
                <a:spcPts val="0"/>
              </a:spcBef>
              <a:spcAft>
                <a:spcPts val="0"/>
              </a:spcAft>
              <a:buClr>
                <a:schemeClr val="lt2"/>
              </a:buClr>
              <a:buSzPts val="900"/>
              <a:buFont typeface="Montserrat"/>
              <a:buChar char="●"/>
              <a:defRPr/>
            </a:lvl4pPr>
            <a:lvl5pPr indent="-285750" lvl="4" marL="2286000">
              <a:spcBef>
                <a:spcPts val="0"/>
              </a:spcBef>
              <a:spcAft>
                <a:spcPts val="0"/>
              </a:spcAft>
              <a:buClr>
                <a:schemeClr val="lt2"/>
              </a:buClr>
              <a:buSzPts val="900"/>
              <a:buFont typeface="Montserrat"/>
              <a:buChar char="○"/>
              <a:defRPr/>
            </a:lvl5pPr>
            <a:lvl6pPr indent="-285750" lvl="5" marL="2743200">
              <a:spcBef>
                <a:spcPts val="0"/>
              </a:spcBef>
              <a:spcAft>
                <a:spcPts val="0"/>
              </a:spcAft>
              <a:buClr>
                <a:schemeClr val="lt2"/>
              </a:buClr>
              <a:buSzPts val="900"/>
              <a:buFont typeface="Montserrat"/>
              <a:buChar char="■"/>
              <a:defRPr/>
            </a:lvl6pPr>
            <a:lvl7pPr indent="-285750" lvl="6" marL="3200400">
              <a:spcBef>
                <a:spcPts val="0"/>
              </a:spcBef>
              <a:spcAft>
                <a:spcPts val="0"/>
              </a:spcAft>
              <a:buClr>
                <a:schemeClr val="lt2"/>
              </a:buClr>
              <a:buSzPts val="900"/>
              <a:buFont typeface="Montserrat"/>
              <a:buChar char="●"/>
              <a:defRPr/>
            </a:lvl7pPr>
            <a:lvl8pPr indent="-285750" lvl="7" marL="3657600">
              <a:spcBef>
                <a:spcPts val="0"/>
              </a:spcBef>
              <a:spcAft>
                <a:spcPts val="0"/>
              </a:spcAft>
              <a:buClr>
                <a:schemeClr val="lt2"/>
              </a:buClr>
              <a:buSzPts val="900"/>
              <a:buFont typeface="Montserrat"/>
              <a:buChar char="○"/>
              <a:defRPr/>
            </a:lvl8pPr>
            <a:lvl9pPr indent="-285750" lvl="8" marL="4114800">
              <a:spcBef>
                <a:spcPts val="0"/>
              </a:spcBef>
              <a:spcAft>
                <a:spcPts val="0"/>
              </a:spcAft>
              <a:buClr>
                <a:schemeClr val="lt2"/>
              </a:buClr>
              <a:buSzPts val="900"/>
              <a:buFont typeface="Montserrat"/>
              <a:buChar char="■"/>
              <a:defRPr/>
            </a:lvl9pPr>
          </a:lstStyle>
          <a:p/>
        </p:txBody>
      </p:sp>
      <p:sp>
        <p:nvSpPr>
          <p:cNvPr id="91" name="Google Shape;91;p10"/>
          <p:cNvSpPr txBox="1"/>
          <p:nvPr>
            <p:ph idx="2" type="body"/>
          </p:nvPr>
        </p:nvSpPr>
        <p:spPr>
          <a:xfrm>
            <a:off x="1994150" y="3231050"/>
            <a:ext cx="2458500" cy="16581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92" name="Google Shape;92;p10"/>
          <p:cNvSpPr/>
          <p:nvPr>
            <p:ph idx="3" type="pic"/>
          </p:nvPr>
        </p:nvSpPr>
        <p:spPr>
          <a:xfrm>
            <a:off x="255950" y="2983150"/>
            <a:ext cx="1588200" cy="1904400"/>
          </a:xfrm>
          <a:prstGeom prst="rect">
            <a:avLst/>
          </a:prstGeom>
          <a:noFill/>
          <a:ln>
            <a:noFill/>
          </a:ln>
        </p:spPr>
      </p:sp>
      <p:sp>
        <p:nvSpPr>
          <p:cNvPr id="93" name="Google Shape;93;p10"/>
          <p:cNvSpPr txBox="1"/>
          <p:nvPr>
            <p:ph idx="4" type="subTitle"/>
          </p:nvPr>
        </p:nvSpPr>
        <p:spPr>
          <a:xfrm>
            <a:off x="1994150" y="2994050"/>
            <a:ext cx="2458500" cy="164100"/>
          </a:xfrm>
          <a:prstGeom prst="rect">
            <a:avLst/>
          </a:prstGeom>
        </p:spPr>
        <p:txBody>
          <a:bodyPr anchorCtr="0" anchor="ctr" bIns="0" lIns="0" spcFirstLastPara="1" rIns="0" wrap="square" tIns="0">
            <a:noAutofit/>
          </a:bodyPr>
          <a:lstStyle>
            <a:lvl1pPr lvl="0" algn="l">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1pPr>
            <a:lvl2pPr lvl="1">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2pPr>
            <a:lvl3pPr lvl="2">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3pPr>
            <a:lvl4pPr lvl="3">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4pPr>
            <a:lvl5pPr lvl="4">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5pPr>
            <a:lvl6pPr lvl="5">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6pPr>
            <a:lvl7pPr lvl="6">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7pPr>
            <a:lvl8pPr lvl="7">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8pPr>
            <a:lvl9pPr lvl="8">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9pPr>
          </a:lstStyle>
          <a:p/>
        </p:txBody>
      </p:sp>
      <p:sp>
        <p:nvSpPr>
          <p:cNvPr id="94" name="Google Shape;94;p10"/>
          <p:cNvSpPr txBox="1"/>
          <p:nvPr>
            <p:ph idx="5" type="body"/>
          </p:nvPr>
        </p:nvSpPr>
        <p:spPr>
          <a:xfrm>
            <a:off x="6429400" y="3231850"/>
            <a:ext cx="2458500" cy="16581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
        <p:nvSpPr>
          <p:cNvPr id="95" name="Google Shape;95;p10"/>
          <p:cNvSpPr/>
          <p:nvPr>
            <p:ph idx="6" type="pic"/>
          </p:nvPr>
        </p:nvSpPr>
        <p:spPr>
          <a:xfrm>
            <a:off x="4691200" y="2983950"/>
            <a:ext cx="1588200" cy="1904400"/>
          </a:xfrm>
          <a:prstGeom prst="rect">
            <a:avLst/>
          </a:prstGeom>
          <a:noFill/>
          <a:ln>
            <a:noFill/>
          </a:ln>
        </p:spPr>
      </p:sp>
      <p:sp>
        <p:nvSpPr>
          <p:cNvPr id="96" name="Google Shape;96;p10"/>
          <p:cNvSpPr txBox="1"/>
          <p:nvPr>
            <p:ph idx="7" type="subTitle"/>
          </p:nvPr>
        </p:nvSpPr>
        <p:spPr>
          <a:xfrm>
            <a:off x="6429400" y="2994850"/>
            <a:ext cx="2458500" cy="164100"/>
          </a:xfrm>
          <a:prstGeom prst="rect">
            <a:avLst/>
          </a:prstGeom>
        </p:spPr>
        <p:txBody>
          <a:bodyPr anchorCtr="0" anchor="ctr" bIns="0" lIns="0" spcFirstLastPara="1" rIns="0" wrap="square" tIns="0">
            <a:noAutofit/>
          </a:bodyPr>
          <a:lstStyle>
            <a:lvl1pPr lvl="0" algn="l">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1pPr>
            <a:lvl2pPr lvl="1">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2pPr>
            <a:lvl3pPr lvl="2">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3pPr>
            <a:lvl4pPr lvl="3">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4pPr>
            <a:lvl5pPr lvl="4">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5pPr>
            <a:lvl6pPr lvl="5">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6pPr>
            <a:lvl7pPr lvl="6">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7pPr>
            <a:lvl8pPr lvl="7">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8pPr>
            <a:lvl9pPr lvl="8">
              <a:spcBef>
                <a:spcPts val="0"/>
              </a:spcBef>
              <a:spcAft>
                <a:spcPts val="0"/>
              </a:spcAft>
              <a:buClr>
                <a:schemeClr val="lt2"/>
              </a:buClr>
              <a:buSzPts val="1200"/>
              <a:buFont typeface="Montserrat Medium"/>
              <a:buNone/>
              <a:defRPr sz="1200">
                <a:latin typeface="Montserrat Medium"/>
                <a:ea typeface="Montserrat Medium"/>
                <a:cs typeface="Montserrat Medium"/>
                <a:sym typeface="Montserrat Medium"/>
              </a:defRPr>
            </a:lvl9pPr>
          </a:lstStyle>
          <a:p/>
        </p:txBody>
      </p:sp>
      <p:sp>
        <p:nvSpPr>
          <p:cNvPr id="97" name="Google Shape;97;p10"/>
          <p:cNvSpPr txBox="1"/>
          <p:nvPr>
            <p:ph idx="8" type="body"/>
          </p:nvPr>
        </p:nvSpPr>
        <p:spPr>
          <a:xfrm>
            <a:off x="4882425" y="1547275"/>
            <a:ext cx="3639600" cy="6183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a:lvl1pPr>
            <a:lvl2pPr indent="-285750" lvl="1" marL="914400">
              <a:lnSpc>
                <a:spcPct val="115000"/>
              </a:lnSpc>
              <a:spcBef>
                <a:spcPts val="0"/>
              </a:spcBef>
              <a:spcAft>
                <a:spcPts val="0"/>
              </a:spcAft>
              <a:buClr>
                <a:schemeClr val="lt2"/>
              </a:buClr>
              <a:buSzPts val="900"/>
              <a:buFont typeface="Montserrat"/>
              <a:buChar char="○"/>
              <a:defRPr/>
            </a:lvl2pPr>
            <a:lvl3pPr indent="-285750" lvl="2" marL="1371600">
              <a:lnSpc>
                <a:spcPct val="115000"/>
              </a:lnSpc>
              <a:spcBef>
                <a:spcPts val="0"/>
              </a:spcBef>
              <a:spcAft>
                <a:spcPts val="0"/>
              </a:spcAft>
              <a:buClr>
                <a:schemeClr val="lt2"/>
              </a:buClr>
              <a:buSzPts val="900"/>
              <a:buFont typeface="Montserrat"/>
              <a:buChar char="■"/>
              <a:defRPr/>
            </a:lvl3pPr>
            <a:lvl4pPr indent="-285750" lvl="3" marL="1828800">
              <a:lnSpc>
                <a:spcPct val="115000"/>
              </a:lnSpc>
              <a:spcBef>
                <a:spcPts val="0"/>
              </a:spcBef>
              <a:spcAft>
                <a:spcPts val="0"/>
              </a:spcAft>
              <a:buClr>
                <a:schemeClr val="lt2"/>
              </a:buClr>
              <a:buSzPts val="900"/>
              <a:buFont typeface="Montserrat"/>
              <a:buChar char="●"/>
              <a:defRPr/>
            </a:lvl4pPr>
            <a:lvl5pPr indent="-285750" lvl="4" marL="2286000">
              <a:lnSpc>
                <a:spcPct val="115000"/>
              </a:lnSpc>
              <a:spcBef>
                <a:spcPts val="0"/>
              </a:spcBef>
              <a:spcAft>
                <a:spcPts val="0"/>
              </a:spcAft>
              <a:buClr>
                <a:schemeClr val="lt2"/>
              </a:buClr>
              <a:buSzPts val="900"/>
              <a:buFont typeface="Montserrat"/>
              <a:buChar char="○"/>
              <a:defRPr/>
            </a:lvl5pPr>
            <a:lvl6pPr indent="-285750" lvl="5" marL="2743200">
              <a:lnSpc>
                <a:spcPct val="115000"/>
              </a:lnSpc>
              <a:spcBef>
                <a:spcPts val="0"/>
              </a:spcBef>
              <a:spcAft>
                <a:spcPts val="0"/>
              </a:spcAft>
              <a:buClr>
                <a:schemeClr val="lt2"/>
              </a:buClr>
              <a:buSzPts val="900"/>
              <a:buFont typeface="Montserrat"/>
              <a:buChar char="■"/>
              <a:defRPr/>
            </a:lvl6pPr>
            <a:lvl7pPr indent="-285750" lvl="6" marL="3200400">
              <a:lnSpc>
                <a:spcPct val="115000"/>
              </a:lnSpc>
              <a:spcBef>
                <a:spcPts val="0"/>
              </a:spcBef>
              <a:spcAft>
                <a:spcPts val="0"/>
              </a:spcAft>
              <a:buClr>
                <a:schemeClr val="lt2"/>
              </a:buClr>
              <a:buSzPts val="900"/>
              <a:buFont typeface="Montserrat"/>
              <a:buChar char="●"/>
              <a:defRPr/>
            </a:lvl7pPr>
            <a:lvl8pPr indent="-285750" lvl="7" marL="3657600">
              <a:lnSpc>
                <a:spcPct val="115000"/>
              </a:lnSpc>
              <a:spcBef>
                <a:spcPts val="0"/>
              </a:spcBef>
              <a:spcAft>
                <a:spcPts val="0"/>
              </a:spcAft>
              <a:buClr>
                <a:schemeClr val="lt2"/>
              </a:buClr>
              <a:buSzPts val="900"/>
              <a:buFont typeface="Montserrat"/>
              <a:buChar char="○"/>
              <a:defRPr/>
            </a:lvl8pPr>
            <a:lvl9pPr indent="-285750" lvl="8" marL="4114800">
              <a:lnSpc>
                <a:spcPct val="115000"/>
              </a:lnSpc>
              <a:spcBef>
                <a:spcPts val="0"/>
              </a:spcBef>
              <a:spcAft>
                <a:spcPts val="0"/>
              </a:spcAft>
              <a:buClr>
                <a:schemeClr val="lt2"/>
              </a:buClr>
              <a:buSzPts val="900"/>
              <a:buFont typeface="Montserrat"/>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45"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3"/>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256025" y="2647675"/>
            <a:ext cx="3639600" cy="2239800"/>
          </a:xfrm>
          <a:prstGeom prst="rect">
            <a:avLst/>
          </a:prstGeom>
          <a:noFill/>
          <a:ln>
            <a:noFill/>
          </a:ln>
        </p:spPr>
        <p:txBody>
          <a:bodyPr anchorCtr="0" anchor="t" bIns="0" lIns="0" spcFirstLastPara="1" rIns="0" wrap="square" tIns="0">
            <a:spAutoFit/>
          </a:bodyPr>
          <a:lstStyle>
            <a:lvl1pPr indent="-285750" lvl="0" marL="45720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1pPr>
            <a:lvl2pPr indent="-285750" lvl="1" marL="91440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2pPr>
            <a:lvl3pPr indent="-285750" lvl="2" marL="137160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3pPr>
            <a:lvl4pPr indent="-285750" lvl="3" marL="182880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4pPr>
            <a:lvl5pPr indent="-285750" lvl="4" marL="228600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5pPr>
            <a:lvl6pPr indent="-285750" lvl="5" marL="274320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6pPr>
            <a:lvl7pPr indent="-285750" lvl="6" marL="320040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7pPr>
            <a:lvl8pPr indent="-285750" lvl="7" marL="365760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8pPr>
            <a:lvl9pPr indent="-285750" lvl="8" marL="4114800">
              <a:lnSpc>
                <a:spcPct val="115000"/>
              </a:lnSpc>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9pPr>
          </a:lstStyle>
          <a:p/>
        </p:txBody>
      </p:sp>
      <p:sp>
        <p:nvSpPr>
          <p:cNvPr id="7" name="Google Shape;7;p1"/>
          <p:cNvSpPr txBox="1"/>
          <p:nvPr>
            <p:ph type="title"/>
          </p:nvPr>
        </p:nvSpPr>
        <p:spPr>
          <a:xfrm>
            <a:off x="256025" y="499600"/>
            <a:ext cx="5366700" cy="1248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4800"/>
              <a:buFont typeface="Source Serif 4"/>
              <a:buNone/>
              <a:defRPr i="1" sz="4800">
                <a:solidFill>
                  <a:schemeClr val="dk1"/>
                </a:solidFill>
                <a:latin typeface="Source Serif 4"/>
                <a:ea typeface="Source Serif 4"/>
                <a:cs typeface="Source Serif 4"/>
                <a:sym typeface="Source Serif 4"/>
              </a:defRPr>
            </a:lvl1pPr>
            <a:lvl2pPr lvl="1">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2pPr>
            <a:lvl3pPr lvl="2">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3pPr>
            <a:lvl4pPr lvl="3">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4pPr>
            <a:lvl5pPr lvl="4">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5pPr>
            <a:lvl6pPr lvl="5">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6pPr>
            <a:lvl7pPr lvl="6">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7pPr>
            <a:lvl8pPr lvl="7">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8pPr>
            <a:lvl9pPr lvl="8">
              <a:spcBef>
                <a:spcPts val="0"/>
              </a:spcBef>
              <a:spcAft>
                <a:spcPts val="0"/>
              </a:spcAft>
              <a:buClr>
                <a:schemeClr val="dk1"/>
              </a:buClr>
              <a:buSzPts val="4800"/>
              <a:buFont typeface="Source Serif 4"/>
              <a:buNone/>
              <a:defRPr sz="4800">
                <a:solidFill>
                  <a:schemeClr val="dk1"/>
                </a:solidFill>
                <a:latin typeface="Source Serif 4"/>
                <a:ea typeface="Source Serif 4"/>
                <a:cs typeface="Source Serif 4"/>
                <a:sym typeface="Source Serif 4"/>
              </a:defRPr>
            </a:lvl9pPr>
          </a:lstStyle>
          <a:p/>
        </p:txBody>
      </p:sp>
      <p:sp>
        <p:nvSpPr>
          <p:cNvPr id="8" name="Google Shape;8;p1"/>
          <p:cNvSpPr txBox="1"/>
          <p:nvPr>
            <p:ph idx="2" type="body"/>
          </p:nvPr>
        </p:nvSpPr>
        <p:spPr>
          <a:xfrm>
            <a:off x="4564425" y="2634200"/>
            <a:ext cx="3565200" cy="1566900"/>
          </a:xfrm>
          <a:prstGeom prst="rect">
            <a:avLst/>
          </a:prstGeom>
          <a:noFill/>
          <a:ln>
            <a:noFill/>
          </a:ln>
        </p:spPr>
        <p:txBody>
          <a:bodyPr anchorCtr="0" anchor="t" bIns="91425" lIns="91425" spcFirstLastPara="1" rIns="91425" wrap="square" tIns="91425">
            <a:noAutofit/>
          </a:bodyPr>
          <a:lstStyle>
            <a:lvl1pPr indent="-285750" lvl="0" marL="45720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1pPr>
            <a:lvl2pPr indent="-285750" lvl="1" marL="91440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2pPr>
            <a:lvl3pPr indent="-285750" lvl="2" marL="137160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3pPr>
            <a:lvl4pPr indent="-285750" lvl="3" marL="182880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4pPr>
            <a:lvl5pPr indent="-285750" lvl="4" marL="228600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5pPr>
            <a:lvl6pPr indent="-285750" lvl="5" marL="274320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6pPr>
            <a:lvl7pPr indent="-285750" lvl="6" marL="320040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7pPr>
            <a:lvl8pPr indent="-285750" lvl="7" marL="365760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8pPr>
            <a:lvl9pPr indent="-285750" lvl="8" marL="4114800">
              <a:spcBef>
                <a:spcPts val="0"/>
              </a:spcBef>
              <a:spcAft>
                <a:spcPts val="0"/>
              </a:spcAft>
              <a:buClr>
                <a:schemeClr val="lt2"/>
              </a:buClr>
              <a:buSzPts val="900"/>
              <a:buFont typeface="Montserrat"/>
              <a:buChar char="■"/>
              <a:defRPr sz="900">
                <a:solidFill>
                  <a:schemeClr val="lt2"/>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61">
          <p15:clr>
            <a:srgbClr val="E46962"/>
          </p15:clr>
        </p15:guide>
        <p15:guide id="2" pos="5599">
          <p15:clr>
            <a:srgbClr val="E46962"/>
          </p15:clr>
        </p15:guide>
        <p15:guide id="3" orient="horz" pos="161">
          <p15:clr>
            <a:srgbClr val="E46962"/>
          </p15:clr>
        </p15:guide>
        <p15:guide id="4" orient="horz" pos="3079">
          <p15:clr>
            <a:srgbClr val="E46962"/>
          </p15:clr>
        </p15:guide>
        <p15:guide id="5" pos="1463">
          <p15:clr>
            <a:srgbClr val="E46962"/>
          </p15:clr>
        </p15:guide>
        <p15:guide id="6" pos="1532">
          <p15:clr>
            <a:srgbClr val="E46962"/>
          </p15:clr>
        </p15:guide>
        <p15:guide id="7" pos="2845">
          <p15:clr>
            <a:srgbClr val="E46962"/>
          </p15:clr>
        </p15:guide>
        <p15:guide id="8" pos="2916">
          <p15:clr>
            <a:srgbClr val="E46962"/>
          </p15:clr>
        </p15:guide>
        <p15:guide id="9" pos="4228">
          <p15:clr>
            <a:srgbClr val="E46962"/>
          </p15:clr>
        </p15:guide>
        <p15:guide id="10" pos="4297">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6"/>
          <p:cNvSpPr txBox="1"/>
          <p:nvPr>
            <p:ph type="title"/>
          </p:nvPr>
        </p:nvSpPr>
        <p:spPr>
          <a:xfrm>
            <a:off x="256050" y="3313175"/>
            <a:ext cx="2352600" cy="184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i="0" lang="en" sz="1200">
                <a:latin typeface="Quicksand"/>
                <a:ea typeface="Quicksand"/>
                <a:cs typeface="Quicksand"/>
                <a:sym typeface="Quicksand"/>
              </a:rPr>
              <a:t>Town of Cedar Lake</a:t>
            </a:r>
            <a:endParaRPr i="0" sz="1200">
              <a:latin typeface="Quicksand"/>
              <a:ea typeface="Quicksand"/>
              <a:cs typeface="Quicksand"/>
              <a:sym typeface="Quicksand"/>
            </a:endParaRPr>
          </a:p>
        </p:txBody>
      </p:sp>
      <p:sp>
        <p:nvSpPr>
          <p:cNvPr id="396" name="Google Shape;396;p46"/>
          <p:cNvSpPr txBox="1"/>
          <p:nvPr>
            <p:ph idx="4" type="title"/>
          </p:nvPr>
        </p:nvSpPr>
        <p:spPr>
          <a:xfrm>
            <a:off x="256050" y="256025"/>
            <a:ext cx="8631900" cy="11355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i="0" lang="en" sz="6400">
                <a:latin typeface="Arial"/>
                <a:ea typeface="Arial"/>
                <a:cs typeface="Arial"/>
                <a:sym typeface="Arial"/>
              </a:rPr>
              <a:t>2026 Budget</a:t>
            </a:r>
            <a:endParaRPr b="1" i="0" sz="6400">
              <a:latin typeface="Arial"/>
              <a:ea typeface="Arial"/>
              <a:cs typeface="Arial"/>
              <a:sym typeface="Arial"/>
            </a:endParaRPr>
          </a:p>
          <a:p>
            <a:pPr indent="0" lvl="0" marL="0" rtl="0" algn="ctr">
              <a:spcBef>
                <a:spcPts val="0"/>
              </a:spcBef>
              <a:spcAft>
                <a:spcPts val="0"/>
              </a:spcAft>
              <a:buNone/>
            </a:pPr>
            <a:r>
              <a:rPr b="1" i="0" lang="en" sz="6400">
                <a:latin typeface="Arial"/>
                <a:ea typeface="Arial"/>
                <a:cs typeface="Arial"/>
                <a:sym typeface="Arial"/>
              </a:rPr>
              <a:t>Introduction</a:t>
            </a:r>
            <a:endParaRPr b="1" i="0" sz="6400">
              <a:latin typeface="Arial"/>
              <a:ea typeface="Arial"/>
              <a:cs typeface="Arial"/>
              <a:sym typeface="Arial"/>
            </a:endParaRPr>
          </a:p>
          <a:p>
            <a:pPr indent="0" lvl="0" marL="0" rtl="0" algn="l">
              <a:spcBef>
                <a:spcPts val="0"/>
              </a:spcBef>
              <a:spcAft>
                <a:spcPts val="0"/>
              </a:spcAft>
              <a:buNone/>
            </a:pPr>
            <a:r>
              <a:t/>
            </a:r>
            <a:endParaRPr b="1" i="0" sz="5200">
              <a:latin typeface="Arial"/>
              <a:ea typeface="Arial"/>
              <a:cs typeface="Arial"/>
              <a:sym typeface="Arial"/>
            </a:endParaRPr>
          </a:p>
        </p:txBody>
      </p:sp>
      <p:sp>
        <p:nvSpPr>
          <p:cNvPr id="397" name="Google Shape;397;p46"/>
          <p:cNvSpPr txBox="1"/>
          <p:nvPr>
            <p:ph idx="3" type="title"/>
          </p:nvPr>
        </p:nvSpPr>
        <p:spPr>
          <a:xfrm>
            <a:off x="256050" y="3800525"/>
            <a:ext cx="3348000" cy="9351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i="0" lang="en"/>
              <a:t>Presented by:</a:t>
            </a:r>
            <a:endParaRPr i="0"/>
          </a:p>
          <a:p>
            <a:pPr indent="0" lvl="0" marL="0" rtl="0" algn="l">
              <a:spcBef>
                <a:spcPts val="0"/>
              </a:spcBef>
              <a:spcAft>
                <a:spcPts val="0"/>
              </a:spcAft>
              <a:buNone/>
            </a:pPr>
            <a:r>
              <a:rPr i="0" lang="en"/>
              <a:t>Jennifer N. Sandberg, IAMCA, CMC, CPFIM</a:t>
            </a:r>
            <a:endParaRPr i="0"/>
          </a:p>
          <a:p>
            <a:pPr indent="0" lvl="0" marL="0" rtl="0" algn="l">
              <a:spcBef>
                <a:spcPts val="0"/>
              </a:spcBef>
              <a:spcAft>
                <a:spcPts val="0"/>
              </a:spcAft>
              <a:buNone/>
            </a:pPr>
            <a:r>
              <a:rPr i="0" lang="en"/>
              <a:t>Clerk-Treasurer</a:t>
            </a:r>
            <a:endParaRPr i="0"/>
          </a:p>
          <a:p>
            <a:pPr indent="0" lvl="0" marL="0" rtl="0" algn="l">
              <a:spcBef>
                <a:spcPts val="0"/>
              </a:spcBef>
              <a:spcAft>
                <a:spcPts val="0"/>
              </a:spcAft>
              <a:buNone/>
            </a:pPr>
            <a:r>
              <a:t/>
            </a:r>
            <a:endParaRPr i="0"/>
          </a:p>
          <a:p>
            <a:pPr indent="0" lvl="0" marL="0" rtl="0" algn="l">
              <a:spcBef>
                <a:spcPts val="0"/>
              </a:spcBef>
              <a:spcAft>
                <a:spcPts val="0"/>
              </a:spcAft>
              <a:buNone/>
            </a:pPr>
            <a:r>
              <a:rPr i="0" lang="en"/>
              <a:t>Sue Haase, CPA,</a:t>
            </a:r>
            <a:endParaRPr i="0"/>
          </a:p>
          <a:p>
            <a:pPr indent="0" lvl="0" marL="0" rtl="0" algn="l">
              <a:spcBef>
                <a:spcPts val="0"/>
              </a:spcBef>
              <a:spcAft>
                <a:spcPts val="0"/>
              </a:spcAft>
              <a:buNone/>
            </a:pPr>
            <a:r>
              <a:rPr i="0" lang="en"/>
              <a:t>Certified Public Accountant and Utility Account Specialist</a:t>
            </a:r>
            <a:endParaRPr i="0"/>
          </a:p>
        </p:txBody>
      </p:sp>
      <p:cxnSp>
        <p:nvCxnSpPr>
          <p:cNvPr id="398" name="Google Shape;398;p46"/>
          <p:cNvCxnSpPr/>
          <p:nvPr/>
        </p:nvCxnSpPr>
        <p:spPr>
          <a:xfrm>
            <a:off x="3297300" y="3618375"/>
            <a:ext cx="5846700" cy="0"/>
          </a:xfrm>
          <a:prstGeom prst="straightConnector1">
            <a:avLst/>
          </a:prstGeom>
          <a:noFill/>
          <a:ln cap="flat" cmpd="sng" w="9525">
            <a:solidFill>
              <a:schemeClr val="accent3"/>
            </a:solidFill>
            <a:prstDash val="solid"/>
            <a:round/>
            <a:headEnd len="med" w="med" type="none"/>
            <a:tailEnd len="med" w="med" type="none"/>
          </a:ln>
        </p:spPr>
      </p:cxnSp>
      <p:sp>
        <p:nvSpPr>
          <p:cNvPr id="399" name="Google Shape;399;p46"/>
          <p:cNvSpPr/>
          <p:nvPr/>
        </p:nvSpPr>
        <p:spPr>
          <a:xfrm flipH="1">
            <a:off x="8338700" y="2810925"/>
            <a:ext cx="1614900" cy="1614900"/>
          </a:xfrm>
          <a:prstGeom prst="arc">
            <a:avLst>
              <a:gd fmla="val 16200000" name="adj1"/>
              <a:gd fmla="val 5413833" name="adj2"/>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pic>
        <p:nvPicPr>
          <p:cNvPr descr="Arial Photo of the Town of Cedar Lake" id="400" name="Google Shape;400;p46" title="CLArialPhoto.jpg"/>
          <p:cNvPicPr preferRelativeResize="0"/>
          <p:nvPr/>
        </p:nvPicPr>
        <p:blipFill>
          <a:blip r:embed="rId3">
            <a:alphaModFix/>
          </a:blip>
          <a:stretch>
            <a:fillRect/>
          </a:stretch>
        </p:blipFill>
        <p:spPr>
          <a:xfrm>
            <a:off x="4097450" y="1808800"/>
            <a:ext cx="4745125" cy="3078675"/>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pic>
        <p:nvPicPr>
          <p:cNvPr id="401" name="Google Shape;401;p46" title="logo.png"/>
          <p:cNvPicPr preferRelativeResize="0"/>
          <p:nvPr/>
        </p:nvPicPr>
        <p:blipFill>
          <a:blip r:embed="rId4">
            <a:alphaModFix/>
          </a:blip>
          <a:stretch>
            <a:fillRect/>
          </a:stretch>
        </p:blipFill>
        <p:spPr>
          <a:xfrm>
            <a:off x="2963550" y="2456525"/>
            <a:ext cx="933050" cy="995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7"/>
          <p:cNvSpPr txBox="1"/>
          <p:nvPr>
            <p:ph type="title"/>
          </p:nvPr>
        </p:nvSpPr>
        <p:spPr>
          <a:xfrm>
            <a:off x="256025" y="213150"/>
            <a:ext cx="6282000" cy="415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Summary of Selected Cash Balances</a:t>
            </a:r>
            <a:endParaRPr/>
          </a:p>
        </p:txBody>
      </p:sp>
      <p:cxnSp>
        <p:nvCxnSpPr>
          <p:cNvPr id="407" name="Google Shape;407;p47"/>
          <p:cNvCxnSpPr/>
          <p:nvPr/>
        </p:nvCxnSpPr>
        <p:spPr>
          <a:xfrm>
            <a:off x="0" y="1218975"/>
            <a:ext cx="9144000" cy="0"/>
          </a:xfrm>
          <a:prstGeom prst="straightConnector1">
            <a:avLst/>
          </a:prstGeom>
          <a:noFill/>
          <a:ln cap="flat" cmpd="sng" w="9525">
            <a:solidFill>
              <a:schemeClr val="dk1"/>
            </a:solidFill>
            <a:prstDash val="solid"/>
            <a:round/>
            <a:headEnd len="med" w="med" type="none"/>
            <a:tailEnd len="med" w="med" type="none"/>
          </a:ln>
        </p:spPr>
      </p:cxnSp>
      <p:pic>
        <p:nvPicPr>
          <p:cNvPr id="408" name="Google Shape;408;p47" title="NewTransparent.png"/>
          <p:cNvPicPr preferRelativeResize="0"/>
          <p:nvPr/>
        </p:nvPicPr>
        <p:blipFill>
          <a:blip r:embed="rId3">
            <a:alphaModFix/>
          </a:blip>
          <a:stretch>
            <a:fillRect/>
          </a:stretch>
        </p:blipFill>
        <p:spPr>
          <a:xfrm>
            <a:off x="7974970" y="43507"/>
            <a:ext cx="1149725" cy="1149725"/>
          </a:xfrm>
          <a:prstGeom prst="rect">
            <a:avLst/>
          </a:prstGeom>
          <a:noFill/>
          <a:ln>
            <a:noFill/>
          </a:ln>
        </p:spPr>
      </p:pic>
      <p:graphicFrame>
        <p:nvGraphicFramePr>
          <p:cNvPr id="409" name="Google Shape;409;p47"/>
          <p:cNvGraphicFramePr/>
          <p:nvPr/>
        </p:nvGraphicFramePr>
        <p:xfrm>
          <a:off x="135125" y="1287175"/>
          <a:ext cx="3000000" cy="3000000"/>
        </p:xfrm>
        <a:graphic>
          <a:graphicData uri="http://schemas.openxmlformats.org/drawingml/2006/table">
            <a:tbl>
              <a:tblPr>
                <a:noFill/>
                <a:tableStyleId>{D383E3ED-EBD7-4AF3-A134-03117A89C9FE}</a:tableStyleId>
              </a:tblPr>
              <a:tblGrid>
                <a:gridCol w="1273175"/>
                <a:gridCol w="1273175"/>
                <a:gridCol w="1273175"/>
                <a:gridCol w="1273175"/>
                <a:gridCol w="1273175"/>
                <a:gridCol w="1273175"/>
                <a:gridCol w="1273175"/>
              </a:tblGrid>
              <a:tr h="346050">
                <a:tc>
                  <a:txBody>
                    <a:bodyPr/>
                    <a:lstStyle/>
                    <a:p>
                      <a:pPr indent="0" lvl="0" marL="0" rtl="0" algn="ctr">
                        <a:spcBef>
                          <a:spcPts val="0"/>
                        </a:spcBef>
                        <a:spcAft>
                          <a:spcPts val="0"/>
                        </a:spcAft>
                        <a:buNone/>
                      </a:pPr>
                      <a:r>
                        <a:rPr b="1" i="1" lang="en" sz="1200"/>
                        <a:t>Fund</a:t>
                      </a:r>
                      <a:endParaRPr b="1" i="1"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i="1" lang="en" sz="1200"/>
                        <a:t>6/30/2025</a:t>
                      </a:r>
                      <a:endParaRPr b="1" i="1"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i="1" lang="en" sz="1200"/>
                        <a:t>12/31/2024</a:t>
                      </a:r>
                      <a:endParaRPr b="1" i="1"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i="1" lang="en" sz="1200"/>
                        <a:t>12/31/2023</a:t>
                      </a:r>
                      <a:endParaRPr b="1" i="1"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i="1" lang="en" sz="1200"/>
                        <a:t>12/31/2022</a:t>
                      </a:r>
                      <a:endParaRPr b="1" i="1"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i="1" lang="en" sz="1200"/>
                        <a:t>12/31/2021</a:t>
                      </a:r>
                      <a:endParaRPr b="1" i="1"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i="1" lang="en" sz="1200"/>
                        <a:t>12/31/2020</a:t>
                      </a:r>
                      <a:endParaRPr b="1" i="1"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46050">
                <a:tc>
                  <a:txBody>
                    <a:bodyPr/>
                    <a:lstStyle/>
                    <a:p>
                      <a:pPr indent="0" lvl="0" marL="0" rtl="0" algn="ctr">
                        <a:spcBef>
                          <a:spcPts val="0"/>
                        </a:spcBef>
                        <a:spcAft>
                          <a:spcPts val="0"/>
                        </a:spcAft>
                        <a:buNone/>
                      </a:pPr>
                      <a:r>
                        <a:rPr lang="en" sz="1200"/>
                        <a:t>General</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$4,501,982</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$4,178,801</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$4,361,543</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$5,076,767</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$4,787,348</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$3,158,900</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46050">
                <a:tc>
                  <a:txBody>
                    <a:bodyPr/>
                    <a:lstStyle/>
                    <a:p>
                      <a:pPr indent="0" lvl="0" marL="0" rtl="0" algn="ctr">
                        <a:spcBef>
                          <a:spcPts val="0"/>
                        </a:spcBef>
                        <a:spcAft>
                          <a:spcPts val="0"/>
                        </a:spcAft>
                        <a:buNone/>
                      </a:pPr>
                      <a:r>
                        <a:rPr lang="en" sz="1200"/>
                        <a:t>MVH</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$918,968</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$739,542</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$861,575</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$578,388</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$422,107</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$334,570</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46050">
                <a:tc>
                  <a:txBody>
                    <a:bodyPr/>
                    <a:lstStyle/>
                    <a:p>
                      <a:pPr indent="0" lvl="0" marL="0" rtl="0" algn="ctr">
                        <a:spcBef>
                          <a:spcPts val="0"/>
                        </a:spcBef>
                        <a:spcAft>
                          <a:spcPts val="0"/>
                        </a:spcAft>
                        <a:buNone/>
                      </a:pPr>
                      <a:r>
                        <a:rPr lang="en" sz="1200"/>
                        <a:t>LRS</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$813,775</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$862,768</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$666,230</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$548,351</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$397,051</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$290,817</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46050">
                <a:tc>
                  <a:txBody>
                    <a:bodyPr/>
                    <a:lstStyle/>
                    <a:p>
                      <a:pPr indent="0" lvl="0" marL="0" rtl="0" algn="ctr">
                        <a:spcBef>
                          <a:spcPts val="0"/>
                        </a:spcBef>
                        <a:spcAft>
                          <a:spcPts val="0"/>
                        </a:spcAft>
                        <a:buNone/>
                      </a:pPr>
                      <a:r>
                        <a:rPr lang="en" sz="1200"/>
                        <a:t>CCD</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$194,174</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$308,551</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$484,786</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$414,960</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$383,756</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$338,149</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46050">
                <a:tc>
                  <a:txBody>
                    <a:bodyPr/>
                    <a:lstStyle/>
                    <a:p>
                      <a:pPr indent="0" lvl="0" marL="0" rtl="0" algn="ctr">
                        <a:spcBef>
                          <a:spcPts val="0"/>
                        </a:spcBef>
                        <a:spcAft>
                          <a:spcPts val="0"/>
                        </a:spcAft>
                        <a:buNone/>
                      </a:pPr>
                      <a:r>
                        <a:rPr lang="en" sz="1200"/>
                        <a:t>CCI</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$43,192</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$35,213</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$35,181</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$29,327</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$20,202</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$15,416</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46050">
                <a:tc>
                  <a:txBody>
                    <a:bodyPr/>
                    <a:lstStyle/>
                    <a:p>
                      <a:pPr indent="0" lvl="0" marL="0" rtl="0" algn="ctr">
                        <a:spcBef>
                          <a:spcPts val="0"/>
                        </a:spcBef>
                        <a:spcAft>
                          <a:spcPts val="0"/>
                        </a:spcAft>
                        <a:buNone/>
                      </a:pPr>
                      <a:r>
                        <a:rPr lang="en" sz="1200"/>
                        <a:t>CEDIT</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$951,527</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$767,899</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$640,939</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$532,147</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$754,196</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$624,532</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46050">
                <a:tc>
                  <a:txBody>
                    <a:bodyPr/>
                    <a:lstStyle/>
                    <a:p>
                      <a:pPr indent="0" lvl="0" marL="0" rtl="0" algn="ctr">
                        <a:spcBef>
                          <a:spcPts val="0"/>
                        </a:spcBef>
                        <a:spcAft>
                          <a:spcPts val="0"/>
                        </a:spcAft>
                        <a:buNone/>
                      </a:pPr>
                      <a:r>
                        <a:rPr lang="en" sz="1200"/>
                        <a:t>LOIT Public Safety</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$455,572</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$321,425</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$199,068</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$137,143</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$121,515</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$98,345</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46050">
                <a:tc>
                  <a:txBody>
                    <a:bodyPr/>
                    <a:lstStyle/>
                    <a:p>
                      <a:pPr indent="0" lvl="0" marL="0" rtl="0" algn="ctr">
                        <a:spcBef>
                          <a:spcPts val="0"/>
                        </a:spcBef>
                        <a:spcAft>
                          <a:spcPts val="0"/>
                        </a:spcAft>
                        <a:buNone/>
                      </a:pPr>
                      <a:r>
                        <a:rPr lang="en" sz="1200"/>
                        <a:t>Casino</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$189,868</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$188,911</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$179,784</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$107,447</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$220,383</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$232,340</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46050">
                <a:tc>
                  <a:txBody>
                    <a:bodyPr/>
                    <a:lstStyle/>
                    <a:p>
                      <a:pPr indent="0" lvl="0" marL="0" rtl="0" algn="ctr">
                        <a:spcBef>
                          <a:spcPts val="0"/>
                        </a:spcBef>
                        <a:spcAft>
                          <a:spcPts val="0"/>
                        </a:spcAft>
                        <a:buNone/>
                      </a:pPr>
                      <a:r>
                        <a:rPr lang="en" sz="1200"/>
                        <a:t>Redev Gen</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$135,438</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$124,220</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$106,533</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$91,570</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$54,372</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1200"/>
                        <a:t>$19,579</a:t>
                      </a:r>
                      <a:endParaRPr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15000">
                <a:tc>
                  <a:txBody>
                    <a:bodyPr/>
                    <a:lstStyle/>
                    <a:p>
                      <a:pPr indent="0" lvl="0" marL="0" rtl="0" algn="ctr">
                        <a:spcBef>
                          <a:spcPts val="0"/>
                        </a:spcBef>
                        <a:spcAft>
                          <a:spcPts val="0"/>
                        </a:spcAft>
                        <a:buNone/>
                      </a:pPr>
                      <a:r>
                        <a:rPr b="1" lang="en" sz="1200"/>
                        <a:t>TOTALS</a:t>
                      </a:r>
                      <a:endParaRPr b="1"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t>$8,204,496</a:t>
                      </a:r>
                      <a:endParaRPr b="1"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t>$7,527,330</a:t>
                      </a:r>
                      <a:endParaRPr b="1"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t>$7,535,639</a:t>
                      </a:r>
                      <a:endParaRPr b="1"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t>$7,516,100</a:t>
                      </a:r>
                      <a:endParaRPr b="1"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t>$7,160,930</a:t>
                      </a:r>
                      <a:endParaRPr b="1"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200"/>
                        <a:t>$5,112,648</a:t>
                      </a:r>
                      <a:endParaRPr b="1" sz="1200"/>
                    </a:p>
                  </a:txBody>
                  <a:tcPr marT="91425"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grpSp>
        <p:nvGrpSpPr>
          <p:cNvPr id="414" name="Google Shape;414;p48"/>
          <p:cNvGrpSpPr/>
          <p:nvPr/>
        </p:nvGrpSpPr>
        <p:grpSpPr>
          <a:xfrm>
            <a:off x="0" y="2984650"/>
            <a:ext cx="3048000" cy="2158800"/>
            <a:chOff x="3048000" y="2984650"/>
            <a:chExt cx="3048000" cy="2158800"/>
          </a:xfrm>
        </p:grpSpPr>
        <p:sp>
          <p:nvSpPr>
            <p:cNvPr id="415" name="Google Shape;415;p48"/>
            <p:cNvSpPr/>
            <p:nvPr/>
          </p:nvSpPr>
          <p:spPr>
            <a:xfrm flipH="1">
              <a:off x="3048000" y="2984650"/>
              <a:ext cx="3048000" cy="2158800"/>
            </a:xfrm>
            <a:prstGeom prst="rect">
              <a:avLst/>
            </a:prstGeom>
            <a:gradFill>
              <a:gsLst>
                <a:gs pos="0">
                  <a:schemeClr val="accent6"/>
                </a:gs>
                <a:gs pos="72000">
                  <a:schemeClr val="accent3"/>
                </a:gs>
                <a:gs pos="100000">
                  <a:schemeClr val="accent3"/>
                </a:gs>
              </a:gsLst>
              <a:path path="circle">
                <a:fillToRect b="100%" l="100%" r="0%" t="0%"/>
              </a:path>
              <a:tileRect b="0%" l="0%" r="-10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sp>
          <p:nvSpPr>
            <p:cNvPr id="416" name="Google Shape;416;p48"/>
            <p:cNvSpPr/>
            <p:nvPr/>
          </p:nvSpPr>
          <p:spPr>
            <a:xfrm rot="5400000">
              <a:off x="3048000" y="2984750"/>
              <a:ext cx="184500" cy="1845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grpSp>
      <p:grpSp>
        <p:nvGrpSpPr>
          <p:cNvPr id="417" name="Google Shape;417;p48"/>
          <p:cNvGrpSpPr/>
          <p:nvPr/>
        </p:nvGrpSpPr>
        <p:grpSpPr>
          <a:xfrm>
            <a:off x="3105100" y="2984650"/>
            <a:ext cx="3048000" cy="2158800"/>
            <a:chOff x="6095975" y="2984650"/>
            <a:chExt cx="3048000" cy="2158800"/>
          </a:xfrm>
        </p:grpSpPr>
        <p:sp>
          <p:nvSpPr>
            <p:cNvPr id="418" name="Google Shape;418;p48"/>
            <p:cNvSpPr/>
            <p:nvPr/>
          </p:nvSpPr>
          <p:spPr>
            <a:xfrm flipH="1">
              <a:off x="6095975" y="2984650"/>
              <a:ext cx="3048000" cy="2158800"/>
            </a:xfrm>
            <a:prstGeom prst="rect">
              <a:avLst/>
            </a:prstGeom>
            <a:gradFill>
              <a:gsLst>
                <a:gs pos="0">
                  <a:schemeClr val="accent1"/>
                </a:gs>
                <a:gs pos="72000">
                  <a:schemeClr val="accent3"/>
                </a:gs>
                <a:gs pos="100000">
                  <a:schemeClr val="accent3"/>
                </a:gs>
              </a:gsLst>
              <a:path path="circle">
                <a:fillToRect b="100%" l="100%" r="0%" t="0%"/>
              </a:path>
              <a:tileRect b="0%" l="0%" r="-10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sp>
          <p:nvSpPr>
            <p:cNvPr id="419" name="Google Shape;419;p48"/>
            <p:cNvSpPr/>
            <p:nvPr/>
          </p:nvSpPr>
          <p:spPr>
            <a:xfrm rot="5400000">
              <a:off x="6096000" y="2984750"/>
              <a:ext cx="184500" cy="1845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grpSp>
      <p:grpSp>
        <p:nvGrpSpPr>
          <p:cNvPr id="420" name="Google Shape;420;p48"/>
          <p:cNvGrpSpPr/>
          <p:nvPr/>
        </p:nvGrpSpPr>
        <p:grpSpPr>
          <a:xfrm>
            <a:off x="6096000" y="2984650"/>
            <a:ext cx="3048000" cy="2158800"/>
            <a:chOff x="3048000" y="2984650"/>
            <a:chExt cx="3048000" cy="2158800"/>
          </a:xfrm>
        </p:grpSpPr>
        <p:sp>
          <p:nvSpPr>
            <p:cNvPr id="421" name="Google Shape;421;p48"/>
            <p:cNvSpPr/>
            <p:nvPr/>
          </p:nvSpPr>
          <p:spPr>
            <a:xfrm flipH="1">
              <a:off x="3048000" y="2984650"/>
              <a:ext cx="3048000" cy="2158800"/>
            </a:xfrm>
            <a:prstGeom prst="rect">
              <a:avLst/>
            </a:prstGeom>
            <a:gradFill>
              <a:gsLst>
                <a:gs pos="0">
                  <a:schemeClr val="accent6"/>
                </a:gs>
                <a:gs pos="72000">
                  <a:schemeClr val="accent3"/>
                </a:gs>
                <a:gs pos="100000">
                  <a:schemeClr val="accent3"/>
                </a:gs>
              </a:gsLst>
              <a:path path="circle">
                <a:fillToRect b="100%" l="100%" r="0%" t="0%"/>
              </a:path>
              <a:tileRect b="0%" l="0%" r="-10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sp>
          <p:nvSpPr>
            <p:cNvPr id="422" name="Google Shape;422;p48"/>
            <p:cNvSpPr/>
            <p:nvPr/>
          </p:nvSpPr>
          <p:spPr>
            <a:xfrm rot="5400000">
              <a:off x="3048000" y="2984750"/>
              <a:ext cx="184500" cy="1845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grpSp>
      <p:sp>
        <p:nvSpPr>
          <p:cNvPr id="423" name="Google Shape;423;p48"/>
          <p:cNvSpPr txBox="1"/>
          <p:nvPr>
            <p:ph idx="3" type="subTitle"/>
          </p:nvPr>
        </p:nvSpPr>
        <p:spPr>
          <a:xfrm>
            <a:off x="3554275" y="3815875"/>
            <a:ext cx="2226900" cy="397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Submit for Growth Appeal</a:t>
            </a:r>
            <a:endParaRPr/>
          </a:p>
        </p:txBody>
      </p:sp>
      <p:sp>
        <p:nvSpPr>
          <p:cNvPr id="424" name="Google Shape;424;p48"/>
          <p:cNvSpPr txBox="1"/>
          <p:nvPr>
            <p:ph idx="5" type="subTitle"/>
          </p:nvPr>
        </p:nvSpPr>
        <p:spPr>
          <a:xfrm>
            <a:off x="299050" y="3596100"/>
            <a:ext cx="2133000" cy="1068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Operate with last year’s budget with minimal changes.</a:t>
            </a:r>
            <a:endParaRPr/>
          </a:p>
        </p:txBody>
      </p:sp>
      <p:sp>
        <p:nvSpPr>
          <p:cNvPr id="425" name="Google Shape;425;p48"/>
          <p:cNvSpPr txBox="1"/>
          <p:nvPr>
            <p:ph idx="7" type="subTitle"/>
          </p:nvPr>
        </p:nvSpPr>
        <p:spPr>
          <a:xfrm>
            <a:off x="6861550" y="3559775"/>
            <a:ext cx="1684200" cy="657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Manage and correct Bond Obligations</a:t>
            </a:r>
            <a:endParaRPr/>
          </a:p>
        </p:txBody>
      </p:sp>
      <p:sp>
        <p:nvSpPr>
          <p:cNvPr id="426" name="Google Shape;426;p48"/>
          <p:cNvSpPr txBox="1"/>
          <p:nvPr>
            <p:ph type="title"/>
          </p:nvPr>
        </p:nvSpPr>
        <p:spPr>
          <a:xfrm>
            <a:off x="255975" y="226025"/>
            <a:ext cx="5750100" cy="415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Senate Bill 1</a:t>
            </a:r>
            <a:endParaRPr/>
          </a:p>
        </p:txBody>
      </p:sp>
      <p:sp>
        <p:nvSpPr>
          <p:cNvPr id="427" name="Google Shape;427;p48"/>
          <p:cNvSpPr txBox="1"/>
          <p:nvPr>
            <p:ph idx="1" type="body"/>
          </p:nvPr>
        </p:nvSpPr>
        <p:spPr>
          <a:xfrm>
            <a:off x="255975" y="1547275"/>
            <a:ext cx="5295000" cy="496500"/>
          </a:xfrm>
          <a:prstGeom prst="rect">
            <a:avLst/>
          </a:prstGeom>
        </p:spPr>
        <p:txBody>
          <a:bodyPr anchorCtr="0" anchor="t" bIns="0" lIns="0" spcFirstLastPara="1" rIns="0" wrap="square" tIns="0">
            <a:spAutoFit/>
          </a:bodyPr>
          <a:lstStyle/>
          <a:p>
            <a:pPr indent="0" lvl="0" marL="0" rtl="0" algn="l">
              <a:spcBef>
                <a:spcPts val="0"/>
              </a:spcBef>
              <a:spcAft>
                <a:spcPts val="1000"/>
              </a:spcAft>
              <a:buNone/>
            </a:pPr>
            <a:r>
              <a:rPr lang="en" sz="1500"/>
              <a:t>There is a tremendous amount of uncertainty regarding how Senate Bill 1 will impact municipalities.</a:t>
            </a:r>
            <a:endParaRPr sz="1500"/>
          </a:p>
        </p:txBody>
      </p:sp>
      <p:cxnSp>
        <p:nvCxnSpPr>
          <p:cNvPr id="428" name="Google Shape;428;p48"/>
          <p:cNvCxnSpPr/>
          <p:nvPr/>
        </p:nvCxnSpPr>
        <p:spPr>
          <a:xfrm>
            <a:off x="0" y="1218975"/>
            <a:ext cx="9144000" cy="0"/>
          </a:xfrm>
          <a:prstGeom prst="straightConnector1">
            <a:avLst/>
          </a:prstGeom>
          <a:noFill/>
          <a:ln cap="flat" cmpd="sng" w="9525">
            <a:solidFill>
              <a:schemeClr val="dk1"/>
            </a:solidFill>
            <a:prstDash val="solid"/>
            <a:round/>
            <a:headEnd len="med" w="med" type="none"/>
            <a:tailEnd len="med" w="med" type="none"/>
          </a:ln>
        </p:spPr>
      </p:cxnSp>
      <p:pic>
        <p:nvPicPr>
          <p:cNvPr id="429" name="Google Shape;429;p48" title="NewTransparent.png"/>
          <p:cNvPicPr preferRelativeResize="0"/>
          <p:nvPr/>
        </p:nvPicPr>
        <p:blipFill>
          <a:blip r:embed="rId3">
            <a:alphaModFix/>
          </a:blip>
          <a:stretch>
            <a:fillRect/>
          </a:stretch>
        </p:blipFill>
        <p:spPr>
          <a:xfrm>
            <a:off x="7974970" y="43507"/>
            <a:ext cx="1149725" cy="1149725"/>
          </a:xfrm>
          <a:prstGeom prst="rect">
            <a:avLst/>
          </a:prstGeom>
          <a:noFill/>
          <a:ln>
            <a:noFill/>
          </a:ln>
        </p:spPr>
      </p:pic>
      <p:sp>
        <p:nvSpPr>
          <p:cNvPr id="430" name="Google Shape;430;p48"/>
          <p:cNvSpPr txBox="1"/>
          <p:nvPr>
            <p:ph idx="1" type="body"/>
          </p:nvPr>
        </p:nvSpPr>
        <p:spPr>
          <a:xfrm>
            <a:off x="255975" y="2373150"/>
            <a:ext cx="3639600" cy="231000"/>
          </a:xfrm>
          <a:prstGeom prst="rect">
            <a:avLst/>
          </a:prstGeom>
        </p:spPr>
        <p:txBody>
          <a:bodyPr anchorCtr="0" anchor="t" bIns="0" lIns="0" spcFirstLastPara="1" rIns="0" wrap="square" tIns="0">
            <a:spAutoFit/>
          </a:bodyPr>
          <a:lstStyle/>
          <a:p>
            <a:pPr indent="0" lvl="0" marL="0" rtl="0" algn="l">
              <a:spcBef>
                <a:spcPts val="0"/>
              </a:spcBef>
              <a:spcAft>
                <a:spcPts val="1000"/>
              </a:spcAft>
              <a:buNone/>
            </a:pPr>
            <a:r>
              <a:rPr lang="en" sz="1500"/>
              <a:t>The goal for our 2026 budget:</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100"/>
                                        <p:tgtEl>
                                          <p:spTgt spid="420"/>
                                        </p:tgtEl>
                                      </p:cBhvr>
                                    </p:animEffect>
                                  </p:childTnLst>
                                </p:cTn>
                              </p:par>
                            </p:childTnLst>
                          </p:cTn>
                        </p:par>
                        <p:par>
                          <p:cTn fill="hold">
                            <p:stCondLst>
                              <p:cond delay="5100"/>
                            </p:stCondLst>
                            <p:childTnLst>
                              <p:par>
                                <p:cTn fill="hold" nodeType="after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9"/>
          <p:cNvSpPr txBox="1"/>
          <p:nvPr>
            <p:ph type="title"/>
          </p:nvPr>
        </p:nvSpPr>
        <p:spPr>
          <a:xfrm>
            <a:off x="256025" y="213150"/>
            <a:ext cx="5750100" cy="415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Budget Changes</a:t>
            </a:r>
            <a:endParaRPr/>
          </a:p>
        </p:txBody>
      </p:sp>
      <p:sp>
        <p:nvSpPr>
          <p:cNvPr id="436" name="Google Shape;436;p49"/>
          <p:cNvSpPr txBox="1"/>
          <p:nvPr>
            <p:ph idx="1" type="body"/>
          </p:nvPr>
        </p:nvSpPr>
        <p:spPr>
          <a:xfrm>
            <a:off x="255975" y="1547275"/>
            <a:ext cx="6420300" cy="1027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1500"/>
              <a:t>2026 will be the same as our 2025 budget with some minor adjustments for Public Safety.  Once we see how the new Senate Bill impacts us, we can begin to make changes as needed in the following year(s). </a:t>
            </a:r>
            <a:endParaRPr sz="1500"/>
          </a:p>
        </p:txBody>
      </p:sp>
      <p:cxnSp>
        <p:nvCxnSpPr>
          <p:cNvPr id="437" name="Google Shape;437;p49"/>
          <p:cNvCxnSpPr/>
          <p:nvPr/>
        </p:nvCxnSpPr>
        <p:spPr>
          <a:xfrm>
            <a:off x="0" y="1218975"/>
            <a:ext cx="9144000" cy="0"/>
          </a:xfrm>
          <a:prstGeom prst="straightConnector1">
            <a:avLst/>
          </a:prstGeom>
          <a:noFill/>
          <a:ln cap="flat" cmpd="sng" w="9525">
            <a:solidFill>
              <a:schemeClr val="dk1"/>
            </a:solidFill>
            <a:prstDash val="solid"/>
            <a:round/>
            <a:headEnd len="med" w="med" type="none"/>
            <a:tailEnd len="med" w="med" type="none"/>
          </a:ln>
        </p:spPr>
      </p:cxnSp>
      <p:pic>
        <p:nvPicPr>
          <p:cNvPr id="438" name="Google Shape;438;p49" title="NewTransparent.png"/>
          <p:cNvPicPr preferRelativeResize="0"/>
          <p:nvPr/>
        </p:nvPicPr>
        <p:blipFill>
          <a:blip r:embed="rId3">
            <a:alphaModFix/>
          </a:blip>
          <a:stretch>
            <a:fillRect/>
          </a:stretch>
        </p:blipFill>
        <p:spPr>
          <a:xfrm>
            <a:off x="7974970" y="43507"/>
            <a:ext cx="1149725" cy="1149725"/>
          </a:xfrm>
          <a:prstGeom prst="rect">
            <a:avLst/>
          </a:prstGeom>
          <a:noFill/>
          <a:ln>
            <a:noFill/>
          </a:ln>
        </p:spPr>
      </p:pic>
      <p:grpSp>
        <p:nvGrpSpPr>
          <p:cNvPr id="439" name="Google Shape;439;p49"/>
          <p:cNvGrpSpPr/>
          <p:nvPr/>
        </p:nvGrpSpPr>
        <p:grpSpPr>
          <a:xfrm>
            <a:off x="0" y="2984650"/>
            <a:ext cx="3048000" cy="2158800"/>
            <a:chOff x="3048000" y="2984650"/>
            <a:chExt cx="3048000" cy="2158800"/>
          </a:xfrm>
        </p:grpSpPr>
        <p:sp>
          <p:nvSpPr>
            <p:cNvPr id="440" name="Google Shape;440;p49"/>
            <p:cNvSpPr/>
            <p:nvPr/>
          </p:nvSpPr>
          <p:spPr>
            <a:xfrm flipH="1">
              <a:off x="3048000" y="2984650"/>
              <a:ext cx="3048000" cy="2158800"/>
            </a:xfrm>
            <a:prstGeom prst="rect">
              <a:avLst/>
            </a:prstGeom>
            <a:gradFill>
              <a:gsLst>
                <a:gs pos="0">
                  <a:schemeClr val="accent6"/>
                </a:gs>
                <a:gs pos="72000">
                  <a:schemeClr val="accent3"/>
                </a:gs>
                <a:gs pos="100000">
                  <a:schemeClr val="accent3"/>
                </a:gs>
              </a:gsLst>
              <a:path path="circle">
                <a:fillToRect b="100%" l="100%" r="0%" t="0%"/>
              </a:path>
              <a:tileRect b="0%" l="0%" r="-10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sp>
          <p:nvSpPr>
            <p:cNvPr id="441" name="Google Shape;441;p49"/>
            <p:cNvSpPr/>
            <p:nvPr/>
          </p:nvSpPr>
          <p:spPr>
            <a:xfrm rot="5400000">
              <a:off x="3048000" y="2984750"/>
              <a:ext cx="184500" cy="1845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grpSp>
      <p:grpSp>
        <p:nvGrpSpPr>
          <p:cNvPr id="442" name="Google Shape;442;p49"/>
          <p:cNvGrpSpPr/>
          <p:nvPr/>
        </p:nvGrpSpPr>
        <p:grpSpPr>
          <a:xfrm>
            <a:off x="3105100" y="2984650"/>
            <a:ext cx="3048000" cy="2158800"/>
            <a:chOff x="6095975" y="2984650"/>
            <a:chExt cx="3048000" cy="2158800"/>
          </a:xfrm>
        </p:grpSpPr>
        <p:sp>
          <p:nvSpPr>
            <p:cNvPr id="443" name="Google Shape;443;p49"/>
            <p:cNvSpPr/>
            <p:nvPr/>
          </p:nvSpPr>
          <p:spPr>
            <a:xfrm flipH="1">
              <a:off x="6095975" y="2984650"/>
              <a:ext cx="3048000" cy="2158800"/>
            </a:xfrm>
            <a:prstGeom prst="rect">
              <a:avLst/>
            </a:prstGeom>
            <a:gradFill>
              <a:gsLst>
                <a:gs pos="0">
                  <a:schemeClr val="accent1"/>
                </a:gs>
                <a:gs pos="72000">
                  <a:schemeClr val="accent3"/>
                </a:gs>
                <a:gs pos="100000">
                  <a:schemeClr val="accent3"/>
                </a:gs>
              </a:gsLst>
              <a:path path="circle">
                <a:fillToRect b="100%" l="100%" r="0%" t="0%"/>
              </a:path>
              <a:tileRect b="0%" l="0%" r="-10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sp>
          <p:nvSpPr>
            <p:cNvPr id="444" name="Google Shape;444;p49"/>
            <p:cNvSpPr/>
            <p:nvPr/>
          </p:nvSpPr>
          <p:spPr>
            <a:xfrm rot="5400000">
              <a:off x="6096000" y="2984750"/>
              <a:ext cx="184500" cy="1845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grpSp>
      <p:grpSp>
        <p:nvGrpSpPr>
          <p:cNvPr id="445" name="Google Shape;445;p49"/>
          <p:cNvGrpSpPr/>
          <p:nvPr/>
        </p:nvGrpSpPr>
        <p:grpSpPr>
          <a:xfrm>
            <a:off x="6096000" y="2984650"/>
            <a:ext cx="3048000" cy="2158800"/>
            <a:chOff x="3048000" y="2984650"/>
            <a:chExt cx="3048000" cy="2158800"/>
          </a:xfrm>
        </p:grpSpPr>
        <p:sp>
          <p:nvSpPr>
            <p:cNvPr id="446" name="Google Shape;446;p49"/>
            <p:cNvSpPr/>
            <p:nvPr/>
          </p:nvSpPr>
          <p:spPr>
            <a:xfrm flipH="1">
              <a:off x="3048000" y="2984650"/>
              <a:ext cx="3048000" cy="2158800"/>
            </a:xfrm>
            <a:prstGeom prst="rect">
              <a:avLst/>
            </a:prstGeom>
            <a:gradFill>
              <a:gsLst>
                <a:gs pos="0">
                  <a:schemeClr val="accent6"/>
                </a:gs>
                <a:gs pos="72000">
                  <a:schemeClr val="accent3"/>
                </a:gs>
                <a:gs pos="100000">
                  <a:schemeClr val="accent3"/>
                </a:gs>
              </a:gsLst>
              <a:path path="circle">
                <a:fillToRect b="100%" l="100%" r="0%" t="0%"/>
              </a:path>
              <a:tileRect b="0%" l="0%" r="-10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sp>
          <p:nvSpPr>
            <p:cNvPr id="447" name="Google Shape;447;p49"/>
            <p:cNvSpPr/>
            <p:nvPr/>
          </p:nvSpPr>
          <p:spPr>
            <a:xfrm rot="5400000">
              <a:off x="3048000" y="2984750"/>
              <a:ext cx="184500" cy="1845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grpSp>
      <p:sp>
        <p:nvSpPr>
          <p:cNvPr id="448" name="Google Shape;448;p49"/>
          <p:cNvSpPr txBox="1"/>
          <p:nvPr>
            <p:ph idx="4294967295" type="subTitle"/>
          </p:nvPr>
        </p:nvSpPr>
        <p:spPr>
          <a:xfrm>
            <a:off x="3494388" y="3319350"/>
            <a:ext cx="2286900" cy="893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800"/>
              <a:t>Increase in Facility Line Item for New Police and additional Fire Building</a:t>
            </a:r>
            <a:endParaRPr/>
          </a:p>
          <a:p>
            <a:pPr indent="0" lvl="0" marL="0" rtl="0" algn="r">
              <a:spcBef>
                <a:spcPts val="0"/>
              </a:spcBef>
              <a:spcAft>
                <a:spcPts val="0"/>
              </a:spcAft>
              <a:buNone/>
            </a:pPr>
            <a:r>
              <a:t/>
            </a:r>
            <a:endParaRPr/>
          </a:p>
        </p:txBody>
      </p:sp>
      <p:sp>
        <p:nvSpPr>
          <p:cNvPr id="449" name="Google Shape;449;p49"/>
          <p:cNvSpPr txBox="1"/>
          <p:nvPr>
            <p:ph idx="4294967295" type="subTitle"/>
          </p:nvPr>
        </p:nvSpPr>
        <p:spPr>
          <a:xfrm>
            <a:off x="418675" y="3461398"/>
            <a:ext cx="2133000" cy="1000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800"/>
              <a:t>Raises for Police and Fire Departments</a:t>
            </a:r>
            <a:endParaRPr/>
          </a:p>
        </p:txBody>
      </p:sp>
      <p:sp>
        <p:nvSpPr>
          <p:cNvPr id="450" name="Google Shape;450;p49"/>
          <p:cNvSpPr txBox="1"/>
          <p:nvPr>
            <p:ph idx="4294967295" type="subTitle"/>
          </p:nvPr>
        </p:nvSpPr>
        <p:spPr>
          <a:xfrm>
            <a:off x="6298600" y="3174725"/>
            <a:ext cx="2589300" cy="10425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800"/>
              <a:t>Adjustment in the Public Safety Retirement Program (77 fund) to </a:t>
            </a:r>
            <a:r>
              <a:rPr lang="en" sz="1800"/>
              <a:t>accommodate</a:t>
            </a:r>
            <a:r>
              <a:rPr lang="en" sz="1800"/>
              <a:t> the State Increase of 3%</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0"/>
          <p:cNvSpPr txBox="1"/>
          <p:nvPr>
            <p:ph type="title"/>
          </p:nvPr>
        </p:nvSpPr>
        <p:spPr>
          <a:xfrm>
            <a:off x="256025" y="213150"/>
            <a:ext cx="5750100" cy="415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Growth Appeal </a:t>
            </a:r>
            <a:endParaRPr/>
          </a:p>
        </p:txBody>
      </p:sp>
      <p:sp>
        <p:nvSpPr>
          <p:cNvPr id="456" name="Google Shape;456;p50"/>
          <p:cNvSpPr txBox="1"/>
          <p:nvPr>
            <p:ph idx="1" type="body"/>
          </p:nvPr>
        </p:nvSpPr>
        <p:spPr>
          <a:xfrm>
            <a:off x="256025" y="1272675"/>
            <a:ext cx="4018200" cy="363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1100"/>
              <a:t>This is our final year of eligibility for the Growth Appeal. Those funds will be applied to the General Fund.</a:t>
            </a:r>
            <a:endParaRPr sz="1100"/>
          </a:p>
        </p:txBody>
      </p:sp>
      <p:cxnSp>
        <p:nvCxnSpPr>
          <p:cNvPr id="457" name="Google Shape;457;p50"/>
          <p:cNvCxnSpPr/>
          <p:nvPr/>
        </p:nvCxnSpPr>
        <p:spPr>
          <a:xfrm>
            <a:off x="0" y="1218975"/>
            <a:ext cx="9144000" cy="0"/>
          </a:xfrm>
          <a:prstGeom prst="straightConnector1">
            <a:avLst/>
          </a:prstGeom>
          <a:noFill/>
          <a:ln cap="flat" cmpd="sng" w="9525">
            <a:solidFill>
              <a:schemeClr val="dk1"/>
            </a:solidFill>
            <a:prstDash val="solid"/>
            <a:round/>
            <a:headEnd len="med" w="med" type="none"/>
            <a:tailEnd len="med" w="med" type="none"/>
          </a:ln>
        </p:spPr>
      </p:cxnSp>
      <p:pic>
        <p:nvPicPr>
          <p:cNvPr id="458" name="Google Shape;458;p50" title="NewTransparent.png"/>
          <p:cNvPicPr preferRelativeResize="0"/>
          <p:nvPr/>
        </p:nvPicPr>
        <p:blipFill>
          <a:blip r:embed="rId3">
            <a:alphaModFix/>
          </a:blip>
          <a:stretch>
            <a:fillRect/>
          </a:stretch>
        </p:blipFill>
        <p:spPr>
          <a:xfrm>
            <a:off x="7974970" y="43507"/>
            <a:ext cx="1149725" cy="1149725"/>
          </a:xfrm>
          <a:prstGeom prst="rect">
            <a:avLst/>
          </a:prstGeom>
          <a:noFill/>
          <a:ln>
            <a:noFill/>
          </a:ln>
        </p:spPr>
      </p:pic>
      <p:graphicFrame>
        <p:nvGraphicFramePr>
          <p:cNvPr id="459" name="Google Shape;459;p50"/>
          <p:cNvGraphicFramePr/>
          <p:nvPr/>
        </p:nvGraphicFramePr>
        <p:xfrm>
          <a:off x="199500" y="1917459"/>
          <a:ext cx="3000000" cy="3000000"/>
        </p:xfrm>
        <a:graphic>
          <a:graphicData uri="http://schemas.openxmlformats.org/drawingml/2006/table">
            <a:tbl>
              <a:tblPr>
                <a:noFill/>
                <a:tableStyleId>{D383E3ED-EBD7-4AF3-A134-03117A89C9FE}</a:tableStyleId>
              </a:tblPr>
              <a:tblGrid>
                <a:gridCol w="836925"/>
                <a:gridCol w="2354550"/>
                <a:gridCol w="2055525"/>
                <a:gridCol w="1943375"/>
                <a:gridCol w="1554625"/>
              </a:tblGrid>
              <a:tr h="583175">
                <a:tc>
                  <a:txBody>
                    <a:bodyPr/>
                    <a:lstStyle/>
                    <a:p>
                      <a:pPr indent="0" lvl="0" marL="0" rtl="0" algn="ctr">
                        <a:spcBef>
                          <a:spcPts val="0"/>
                        </a:spcBef>
                        <a:spcAft>
                          <a:spcPts val="0"/>
                        </a:spcAft>
                        <a:buNone/>
                      </a:pPr>
                      <a:r>
                        <a:rPr b="1" lang="en" sz="1300"/>
                        <a:t>Year</a:t>
                      </a:r>
                      <a:endParaRPr b="1" sz="1300"/>
                    </a:p>
                  </a:txBody>
                  <a:tcPr marT="91425" marB="91425" marR="91425" marL="91425"/>
                </a:tc>
                <a:tc>
                  <a:txBody>
                    <a:bodyPr/>
                    <a:lstStyle/>
                    <a:p>
                      <a:pPr indent="0" lvl="0" marL="0" rtl="0" algn="l">
                        <a:spcBef>
                          <a:spcPts val="0"/>
                        </a:spcBef>
                        <a:spcAft>
                          <a:spcPts val="0"/>
                        </a:spcAft>
                        <a:buNone/>
                      </a:pPr>
                      <a:r>
                        <a:rPr b="1" lang="en" sz="1100"/>
                        <a:t>Certified Net </a:t>
                      </a:r>
                      <a:r>
                        <a:rPr b="1" lang="en" sz="1100"/>
                        <a:t>Assessed Value (CNAV)</a:t>
                      </a:r>
                      <a:endParaRPr b="1" sz="1100"/>
                    </a:p>
                  </a:txBody>
                  <a:tcPr marT="91425" marB="91425" marR="91425" marL="91425"/>
                </a:tc>
                <a:tc>
                  <a:txBody>
                    <a:bodyPr/>
                    <a:lstStyle/>
                    <a:p>
                      <a:pPr indent="0" lvl="0" marL="0" rtl="0" algn="l">
                        <a:spcBef>
                          <a:spcPts val="0"/>
                        </a:spcBef>
                        <a:spcAft>
                          <a:spcPts val="0"/>
                        </a:spcAft>
                        <a:buNone/>
                      </a:pPr>
                      <a:r>
                        <a:rPr b="1" lang="en" sz="1300"/>
                        <a:t>Adjustments (Circuit Breaker Credit Loss)</a:t>
                      </a:r>
                      <a:endParaRPr b="1" sz="1300"/>
                    </a:p>
                  </a:txBody>
                  <a:tcPr marT="91425" marB="91425" marR="91425" marL="91425"/>
                </a:tc>
                <a:tc>
                  <a:txBody>
                    <a:bodyPr/>
                    <a:lstStyle/>
                    <a:p>
                      <a:pPr indent="0" lvl="0" marL="0" rtl="0" algn="l">
                        <a:spcBef>
                          <a:spcPts val="0"/>
                        </a:spcBef>
                        <a:spcAft>
                          <a:spcPts val="0"/>
                        </a:spcAft>
                        <a:buNone/>
                      </a:pPr>
                      <a:r>
                        <a:rPr b="1" lang="en" sz="1300"/>
                        <a:t>Assessed </a:t>
                      </a:r>
                      <a:r>
                        <a:rPr b="1" lang="en" sz="1300"/>
                        <a:t>Value</a:t>
                      </a:r>
                      <a:endParaRPr b="1" sz="1300"/>
                    </a:p>
                  </a:txBody>
                  <a:tcPr marT="91425" marB="91425" marR="91425" marL="91425"/>
                </a:tc>
                <a:tc>
                  <a:txBody>
                    <a:bodyPr/>
                    <a:lstStyle/>
                    <a:p>
                      <a:pPr indent="0" lvl="0" marL="0" rtl="0" algn="l">
                        <a:spcBef>
                          <a:spcPts val="0"/>
                        </a:spcBef>
                        <a:spcAft>
                          <a:spcPts val="0"/>
                        </a:spcAft>
                        <a:buNone/>
                      </a:pPr>
                      <a:r>
                        <a:rPr b="1" lang="en" sz="1300"/>
                        <a:t>Increase</a:t>
                      </a:r>
                      <a:endParaRPr b="1" sz="1300"/>
                    </a:p>
                  </a:txBody>
                  <a:tcPr marT="91425" marB="91425" marR="91425" marL="91425"/>
                </a:tc>
              </a:tr>
              <a:tr h="380425">
                <a:tc>
                  <a:txBody>
                    <a:bodyPr/>
                    <a:lstStyle/>
                    <a:p>
                      <a:pPr indent="0" lvl="0" marL="0" rtl="0" algn="ctr">
                        <a:spcBef>
                          <a:spcPts val="0"/>
                        </a:spcBef>
                        <a:spcAft>
                          <a:spcPts val="0"/>
                        </a:spcAft>
                        <a:buNone/>
                      </a:pPr>
                      <a:r>
                        <a:rPr lang="en" sz="1300"/>
                        <a:t>2025</a:t>
                      </a:r>
                      <a:endParaRPr sz="1300"/>
                    </a:p>
                  </a:txBody>
                  <a:tcPr marT="91425" marB="91425" marR="91425" marL="91425"/>
                </a:tc>
                <a:tc>
                  <a:txBody>
                    <a:bodyPr/>
                    <a:lstStyle/>
                    <a:p>
                      <a:pPr indent="0" lvl="0" marL="0" rtl="0" algn="ctr">
                        <a:spcBef>
                          <a:spcPts val="0"/>
                        </a:spcBef>
                        <a:spcAft>
                          <a:spcPts val="0"/>
                        </a:spcAft>
                        <a:buNone/>
                      </a:pPr>
                      <a:r>
                        <a:rPr lang="en" sz="1300"/>
                        <a:t>$1,054,202,916</a:t>
                      </a:r>
                      <a:endParaRPr sz="1300"/>
                    </a:p>
                  </a:txBody>
                  <a:tcPr marT="91425" marB="91425" marR="91425" marL="91425"/>
                </a:tc>
                <a:tc>
                  <a:txBody>
                    <a:bodyPr/>
                    <a:lstStyle/>
                    <a:p>
                      <a:pPr indent="0" lvl="0" marL="0" rtl="0" algn="ctr">
                        <a:spcBef>
                          <a:spcPts val="0"/>
                        </a:spcBef>
                        <a:spcAft>
                          <a:spcPts val="0"/>
                        </a:spcAft>
                        <a:buNone/>
                      </a:pPr>
                      <a:r>
                        <a:rPr lang="en" sz="1300"/>
                        <a:t>$(116,046)</a:t>
                      </a:r>
                      <a:endParaRPr sz="1300"/>
                    </a:p>
                  </a:txBody>
                  <a:tcPr marT="91425" marB="91425" marR="91425" marL="91425"/>
                </a:tc>
                <a:tc>
                  <a:txBody>
                    <a:bodyPr/>
                    <a:lstStyle/>
                    <a:p>
                      <a:pPr indent="0" lvl="0" marL="0" rtl="0" algn="ctr">
                        <a:spcBef>
                          <a:spcPts val="0"/>
                        </a:spcBef>
                        <a:spcAft>
                          <a:spcPts val="0"/>
                        </a:spcAft>
                        <a:buNone/>
                      </a:pPr>
                      <a:r>
                        <a:rPr lang="en" sz="1300"/>
                        <a:t>$1,054,086,870</a:t>
                      </a:r>
                      <a:endParaRPr sz="1300"/>
                    </a:p>
                  </a:txBody>
                  <a:tcPr marT="91425" marB="91425" marR="91425" marL="91425"/>
                </a:tc>
                <a:tc>
                  <a:txBody>
                    <a:bodyPr/>
                    <a:lstStyle/>
                    <a:p>
                      <a:pPr indent="0" lvl="0" marL="0" rtl="0" algn="ctr">
                        <a:spcBef>
                          <a:spcPts val="0"/>
                        </a:spcBef>
                        <a:spcAft>
                          <a:spcPts val="0"/>
                        </a:spcAft>
                        <a:buNone/>
                      </a:pPr>
                      <a:r>
                        <a:rPr lang="en" sz="1300"/>
                        <a:t>1.1057   10.57%</a:t>
                      </a:r>
                      <a:endParaRPr sz="1300"/>
                    </a:p>
                  </a:txBody>
                  <a:tcPr marT="91425" marB="91425" marR="91425" marL="91425"/>
                </a:tc>
              </a:tr>
              <a:tr h="380425">
                <a:tc>
                  <a:txBody>
                    <a:bodyPr/>
                    <a:lstStyle/>
                    <a:p>
                      <a:pPr indent="0" lvl="0" marL="0" rtl="0" algn="ctr">
                        <a:spcBef>
                          <a:spcPts val="0"/>
                        </a:spcBef>
                        <a:spcAft>
                          <a:spcPts val="0"/>
                        </a:spcAft>
                        <a:buNone/>
                      </a:pPr>
                      <a:r>
                        <a:rPr lang="en" sz="1300"/>
                        <a:t>2024</a:t>
                      </a:r>
                      <a:endParaRPr sz="1300"/>
                    </a:p>
                  </a:txBody>
                  <a:tcPr marT="91425" marB="91425" marR="91425" marL="91425"/>
                </a:tc>
                <a:tc>
                  <a:txBody>
                    <a:bodyPr/>
                    <a:lstStyle/>
                    <a:p>
                      <a:pPr indent="0" lvl="0" marL="0" rtl="0" algn="ctr">
                        <a:spcBef>
                          <a:spcPts val="0"/>
                        </a:spcBef>
                        <a:spcAft>
                          <a:spcPts val="0"/>
                        </a:spcAft>
                        <a:buNone/>
                      </a:pPr>
                      <a:r>
                        <a:rPr lang="en" sz="1300"/>
                        <a:t>$953,451,766</a:t>
                      </a:r>
                      <a:endParaRPr sz="1300"/>
                    </a:p>
                  </a:txBody>
                  <a:tcPr marT="91425" marB="91425" marR="91425" marL="91425"/>
                </a:tc>
                <a:tc>
                  <a:txBody>
                    <a:bodyPr/>
                    <a:lstStyle/>
                    <a:p>
                      <a:pPr indent="0" lvl="0" marL="0" rtl="0" algn="ctr">
                        <a:spcBef>
                          <a:spcPts val="0"/>
                        </a:spcBef>
                        <a:spcAft>
                          <a:spcPts val="0"/>
                        </a:spcAft>
                        <a:buNone/>
                      </a:pPr>
                      <a:r>
                        <a:rPr lang="en" sz="1300"/>
                        <a:t>$(156,842)</a:t>
                      </a:r>
                      <a:endParaRPr sz="1300"/>
                    </a:p>
                  </a:txBody>
                  <a:tcPr marT="91425" marB="91425" marR="91425" marL="91425"/>
                </a:tc>
                <a:tc>
                  <a:txBody>
                    <a:bodyPr/>
                    <a:lstStyle/>
                    <a:p>
                      <a:pPr indent="0" lvl="0" marL="0" rtl="0" algn="ctr">
                        <a:spcBef>
                          <a:spcPts val="0"/>
                        </a:spcBef>
                        <a:spcAft>
                          <a:spcPts val="0"/>
                        </a:spcAft>
                        <a:buNone/>
                      </a:pPr>
                      <a:r>
                        <a:rPr lang="en" sz="1300"/>
                        <a:t>$</a:t>
                      </a:r>
                      <a:r>
                        <a:rPr lang="en" sz="1300"/>
                        <a:t>953,294,924</a:t>
                      </a:r>
                      <a:endParaRPr sz="1300"/>
                    </a:p>
                  </a:txBody>
                  <a:tcPr marT="91425" marB="91425" marR="91425" marL="91425"/>
                </a:tc>
                <a:tc>
                  <a:txBody>
                    <a:bodyPr/>
                    <a:lstStyle/>
                    <a:p>
                      <a:pPr indent="0" lvl="0" marL="0" rtl="0" algn="ctr">
                        <a:spcBef>
                          <a:spcPts val="0"/>
                        </a:spcBef>
                        <a:spcAft>
                          <a:spcPts val="0"/>
                        </a:spcAft>
                        <a:buNone/>
                      </a:pPr>
                      <a:r>
                        <a:rPr lang="en" sz="1300"/>
                        <a:t>1.0951    9.51%</a:t>
                      </a:r>
                      <a:endParaRPr sz="1300"/>
                    </a:p>
                  </a:txBody>
                  <a:tcPr marT="91425" marB="91425" marR="91425" marL="91425"/>
                </a:tc>
              </a:tr>
              <a:tr h="380425">
                <a:tc>
                  <a:txBody>
                    <a:bodyPr/>
                    <a:lstStyle/>
                    <a:p>
                      <a:pPr indent="0" lvl="0" marL="0" rtl="0" algn="ctr">
                        <a:spcBef>
                          <a:spcPts val="0"/>
                        </a:spcBef>
                        <a:spcAft>
                          <a:spcPts val="0"/>
                        </a:spcAft>
                        <a:buNone/>
                      </a:pPr>
                      <a:r>
                        <a:rPr lang="en" sz="1300"/>
                        <a:t>2023</a:t>
                      </a:r>
                      <a:endParaRPr sz="1300"/>
                    </a:p>
                  </a:txBody>
                  <a:tcPr marT="91425" marB="91425" marR="91425" marL="91425"/>
                </a:tc>
                <a:tc>
                  <a:txBody>
                    <a:bodyPr/>
                    <a:lstStyle/>
                    <a:p>
                      <a:pPr indent="0" lvl="0" marL="0" rtl="0" algn="ctr">
                        <a:spcBef>
                          <a:spcPts val="0"/>
                        </a:spcBef>
                        <a:spcAft>
                          <a:spcPts val="0"/>
                        </a:spcAft>
                        <a:buNone/>
                      </a:pPr>
                      <a:r>
                        <a:rPr lang="en" sz="1300"/>
                        <a:t>$870,658,101</a:t>
                      </a:r>
                      <a:endParaRPr sz="1300"/>
                    </a:p>
                  </a:txBody>
                  <a:tcPr marT="91425" marB="91425" marR="91425" marL="91425"/>
                </a:tc>
                <a:tc>
                  <a:txBody>
                    <a:bodyPr/>
                    <a:lstStyle/>
                    <a:p>
                      <a:pPr indent="0" lvl="0" marL="0" rtl="0" algn="ctr">
                        <a:spcBef>
                          <a:spcPts val="0"/>
                        </a:spcBef>
                        <a:spcAft>
                          <a:spcPts val="0"/>
                        </a:spcAft>
                        <a:buNone/>
                      </a:pPr>
                      <a:r>
                        <a:rPr lang="en" sz="1300"/>
                        <a:t>$(475,875)</a:t>
                      </a:r>
                      <a:endParaRPr sz="1300"/>
                    </a:p>
                  </a:txBody>
                  <a:tcPr marT="91425" marB="91425" marR="91425" marL="91425"/>
                </a:tc>
                <a:tc>
                  <a:txBody>
                    <a:bodyPr/>
                    <a:lstStyle/>
                    <a:p>
                      <a:pPr indent="0" lvl="0" marL="0" rtl="0" algn="ctr">
                        <a:spcBef>
                          <a:spcPts val="0"/>
                        </a:spcBef>
                        <a:spcAft>
                          <a:spcPts val="0"/>
                        </a:spcAft>
                        <a:buNone/>
                      </a:pPr>
                      <a:r>
                        <a:rPr lang="en" sz="1300"/>
                        <a:t>$870,535,301</a:t>
                      </a:r>
                      <a:endParaRPr sz="1300"/>
                    </a:p>
                  </a:txBody>
                  <a:tcPr marT="91425" marB="91425" marR="91425" marL="91425"/>
                </a:tc>
                <a:tc>
                  <a:txBody>
                    <a:bodyPr/>
                    <a:lstStyle/>
                    <a:p>
                      <a:pPr indent="0" lvl="0" marL="0" rtl="0" algn="ctr">
                        <a:spcBef>
                          <a:spcPts val="0"/>
                        </a:spcBef>
                        <a:spcAft>
                          <a:spcPts val="0"/>
                        </a:spcAft>
                        <a:buNone/>
                      </a:pPr>
                      <a:r>
                        <a:rPr lang="en" sz="1300"/>
                        <a:t>1.1692    16.92%</a:t>
                      </a:r>
                      <a:endParaRPr sz="1300"/>
                    </a:p>
                  </a:txBody>
                  <a:tcPr marT="91425" marB="91425" marR="91425" marL="91425"/>
                </a:tc>
              </a:tr>
              <a:tr h="380425">
                <a:tc>
                  <a:txBody>
                    <a:bodyPr/>
                    <a:lstStyle/>
                    <a:p>
                      <a:pPr indent="0" lvl="0" marL="0" rtl="0" algn="ctr">
                        <a:spcBef>
                          <a:spcPts val="0"/>
                        </a:spcBef>
                        <a:spcAft>
                          <a:spcPts val="0"/>
                        </a:spcAft>
                        <a:buNone/>
                      </a:pPr>
                      <a:r>
                        <a:rPr lang="en" sz="1300"/>
                        <a:t>2022</a:t>
                      </a:r>
                      <a:endParaRPr sz="1300"/>
                    </a:p>
                  </a:txBody>
                  <a:tcPr marT="91425" marB="91425" marR="91425" marL="91425"/>
                </a:tc>
                <a:tc>
                  <a:txBody>
                    <a:bodyPr/>
                    <a:lstStyle/>
                    <a:p>
                      <a:pPr indent="0" lvl="0" marL="0" rtl="0" algn="ctr">
                        <a:spcBef>
                          <a:spcPts val="0"/>
                        </a:spcBef>
                        <a:spcAft>
                          <a:spcPts val="0"/>
                        </a:spcAft>
                        <a:buNone/>
                      </a:pPr>
                      <a:r>
                        <a:rPr lang="en" sz="1300"/>
                        <a:t>$744,576,738</a:t>
                      </a:r>
                      <a:endParaRPr sz="1300"/>
                    </a:p>
                  </a:txBody>
                  <a:tcPr marT="91425" marB="91425" marR="91425" marL="91425"/>
                </a:tc>
                <a:tc>
                  <a:txBody>
                    <a:bodyPr/>
                    <a:lstStyle/>
                    <a:p>
                      <a:pPr indent="0" lvl="0" marL="0" rtl="0" algn="ctr">
                        <a:spcBef>
                          <a:spcPts val="0"/>
                        </a:spcBef>
                        <a:spcAft>
                          <a:spcPts val="0"/>
                        </a:spcAft>
                        <a:buNone/>
                      </a:pPr>
                      <a:r>
                        <a:rPr lang="en" sz="1300"/>
                        <a:t>$(46,592)</a:t>
                      </a:r>
                      <a:endParaRPr sz="1300"/>
                    </a:p>
                  </a:txBody>
                  <a:tcPr marT="91425" marB="91425" marR="91425" marL="91425"/>
                </a:tc>
                <a:tc>
                  <a:txBody>
                    <a:bodyPr/>
                    <a:lstStyle/>
                    <a:p>
                      <a:pPr indent="0" lvl="0" marL="0" rtl="0" algn="ctr">
                        <a:spcBef>
                          <a:spcPts val="0"/>
                        </a:spcBef>
                        <a:spcAft>
                          <a:spcPts val="0"/>
                        </a:spcAft>
                        <a:buNone/>
                      </a:pPr>
                      <a:r>
                        <a:rPr lang="en" sz="1300"/>
                        <a:t>$744,530,146</a:t>
                      </a:r>
                      <a:endParaRPr b="1" sz="1300"/>
                    </a:p>
                  </a:txBody>
                  <a:tcPr marT="91425" marB="91425" marR="91425" marL="91425"/>
                </a:tc>
                <a:tc>
                  <a:txBody>
                    <a:bodyPr/>
                    <a:lstStyle/>
                    <a:p>
                      <a:pPr indent="0" lvl="0" marL="0" rtl="0" algn="ctr">
                        <a:spcBef>
                          <a:spcPts val="0"/>
                        </a:spcBef>
                        <a:spcAft>
                          <a:spcPts val="0"/>
                        </a:spcAft>
                        <a:buNone/>
                      </a:pPr>
                      <a:r>
                        <a:t/>
                      </a:r>
                      <a:endParaRPr sz="1300"/>
                    </a:p>
                  </a:txBody>
                  <a:tcPr marT="91425" marB="91425" marR="91425" marL="91425"/>
                </a:tc>
              </a:tr>
              <a:tr h="380425">
                <a:tc>
                  <a:txBody>
                    <a:bodyPr/>
                    <a:lstStyle/>
                    <a:p>
                      <a:pPr indent="0" lvl="0" marL="0" rtl="0" algn="ctr">
                        <a:spcBef>
                          <a:spcPts val="0"/>
                        </a:spcBef>
                        <a:spcAft>
                          <a:spcPts val="0"/>
                        </a:spcAft>
                        <a:buNone/>
                      </a:pPr>
                      <a:r>
                        <a:rPr lang="en" sz="1300"/>
                        <a:t>2021</a:t>
                      </a:r>
                      <a:endParaRPr sz="1300"/>
                    </a:p>
                  </a:txBody>
                  <a:tcPr marT="91425" marB="91425" marR="91425" marL="91425"/>
                </a:tc>
                <a:tc>
                  <a:txBody>
                    <a:bodyPr/>
                    <a:lstStyle/>
                    <a:p>
                      <a:pPr indent="0" lvl="0" marL="0" rtl="0" algn="ctr">
                        <a:spcBef>
                          <a:spcPts val="0"/>
                        </a:spcBef>
                        <a:spcAft>
                          <a:spcPts val="0"/>
                        </a:spcAft>
                        <a:buNone/>
                      </a:pPr>
                      <a:r>
                        <a:rPr lang="en" sz="1300"/>
                        <a:t>$663,205,480</a:t>
                      </a:r>
                      <a:endParaRPr sz="1300"/>
                    </a:p>
                  </a:txBody>
                  <a:tcPr marT="91425" marB="91425" marR="91425" marL="91425"/>
                </a:tc>
                <a:tc>
                  <a:txBody>
                    <a:bodyPr/>
                    <a:lstStyle/>
                    <a:p>
                      <a:pPr indent="0" lvl="0" marL="0" rtl="0" algn="ctr">
                        <a:spcBef>
                          <a:spcPts val="0"/>
                        </a:spcBef>
                        <a:spcAft>
                          <a:spcPts val="0"/>
                        </a:spcAft>
                        <a:buNone/>
                      </a:pPr>
                      <a:r>
                        <a:rPr lang="en" sz="1300"/>
                        <a:t>$(75,254)</a:t>
                      </a:r>
                      <a:endParaRPr sz="1300"/>
                    </a:p>
                  </a:txBody>
                  <a:tcPr marT="91425" marB="91425" marR="91425" marL="91425"/>
                </a:tc>
                <a:tc>
                  <a:txBody>
                    <a:bodyPr/>
                    <a:lstStyle/>
                    <a:p>
                      <a:pPr indent="0" lvl="0" marL="0" rtl="0" algn="ctr">
                        <a:spcBef>
                          <a:spcPts val="0"/>
                        </a:spcBef>
                        <a:spcAft>
                          <a:spcPts val="0"/>
                        </a:spcAft>
                        <a:buNone/>
                      </a:pPr>
                      <a:r>
                        <a:rPr lang="en" sz="1300"/>
                        <a:t>$663,130,226</a:t>
                      </a:r>
                      <a:endParaRPr sz="1300"/>
                    </a:p>
                  </a:txBody>
                  <a:tcPr marT="91425" marB="91425" marR="91425" marL="91425"/>
                </a:tc>
                <a:tc>
                  <a:txBody>
                    <a:bodyPr/>
                    <a:lstStyle/>
                    <a:p>
                      <a:pPr indent="0" lvl="0" marL="0" rtl="0" algn="ctr">
                        <a:spcBef>
                          <a:spcPts val="0"/>
                        </a:spcBef>
                        <a:spcAft>
                          <a:spcPts val="0"/>
                        </a:spcAft>
                        <a:buNone/>
                      </a:pPr>
                      <a:r>
                        <a:t/>
                      </a:r>
                      <a:endParaRPr sz="1300"/>
                    </a:p>
                  </a:txBody>
                  <a:tcPr marT="91425" marB="91425" marR="91425" marL="91425"/>
                </a:tc>
              </a:tr>
              <a:tr h="380425">
                <a:tc gridSpan="3">
                  <a:txBody>
                    <a:bodyPr/>
                    <a:lstStyle/>
                    <a:p>
                      <a:pPr indent="0" lvl="0" marL="0" rtl="0" algn="ctr">
                        <a:spcBef>
                          <a:spcPts val="0"/>
                        </a:spcBef>
                        <a:spcAft>
                          <a:spcPts val="0"/>
                        </a:spcAft>
                        <a:buNone/>
                      </a:pPr>
                      <a:r>
                        <a:rPr b="1" lang="en" sz="1300"/>
                        <a:t>Growth Appeal Average</a:t>
                      </a:r>
                      <a:endParaRPr b="1" sz="1300"/>
                    </a:p>
                  </a:txBody>
                  <a:tcPr marT="91425" marB="91425" marR="91425" marL="91425"/>
                </a:tc>
                <a:tc hMerge="1"/>
                <a:tc hMerge="1"/>
                <a:tc gridSpan="2">
                  <a:txBody>
                    <a:bodyPr/>
                    <a:lstStyle/>
                    <a:p>
                      <a:pPr indent="0" lvl="0" marL="0" rtl="0" algn="ctr">
                        <a:spcBef>
                          <a:spcPts val="0"/>
                        </a:spcBef>
                        <a:spcAft>
                          <a:spcPts val="0"/>
                        </a:spcAft>
                        <a:buNone/>
                      </a:pPr>
                      <a:r>
                        <a:rPr lang="en" sz="1300"/>
                        <a:t>1.1233    12.33%</a:t>
                      </a:r>
                      <a:endParaRPr sz="1300"/>
                    </a:p>
                  </a:txBody>
                  <a:tcPr marT="91425" marB="91425" marR="91425" marL="91425"/>
                </a:tc>
                <a:tc hMerge="1"/>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1000"/>
                                        <p:tgtEl>
                                          <p:spTgt spid="4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1"/>
          <p:cNvSpPr txBox="1"/>
          <p:nvPr>
            <p:ph type="title"/>
          </p:nvPr>
        </p:nvSpPr>
        <p:spPr>
          <a:xfrm>
            <a:off x="256025" y="213150"/>
            <a:ext cx="5750100" cy="415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Bond Corrections</a:t>
            </a:r>
            <a:endParaRPr/>
          </a:p>
        </p:txBody>
      </p:sp>
      <p:sp>
        <p:nvSpPr>
          <p:cNvPr id="465" name="Google Shape;465;p51"/>
          <p:cNvSpPr txBox="1"/>
          <p:nvPr>
            <p:ph idx="1" type="body"/>
          </p:nvPr>
        </p:nvSpPr>
        <p:spPr>
          <a:xfrm>
            <a:off x="255975" y="1547275"/>
            <a:ext cx="5643000" cy="7620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sz="1500"/>
              <a:t>As a result of the potential impact of Senate Bill 1, and good accounting practices, we will be correcting an issue with our 2017 Bonds.</a:t>
            </a:r>
            <a:endParaRPr sz="1500"/>
          </a:p>
        </p:txBody>
      </p:sp>
      <p:cxnSp>
        <p:nvCxnSpPr>
          <p:cNvPr id="466" name="Google Shape;466;p51"/>
          <p:cNvCxnSpPr/>
          <p:nvPr/>
        </p:nvCxnSpPr>
        <p:spPr>
          <a:xfrm>
            <a:off x="0" y="1218975"/>
            <a:ext cx="9144000" cy="0"/>
          </a:xfrm>
          <a:prstGeom prst="straightConnector1">
            <a:avLst/>
          </a:prstGeom>
          <a:noFill/>
          <a:ln cap="flat" cmpd="sng" w="9525">
            <a:solidFill>
              <a:schemeClr val="dk1"/>
            </a:solidFill>
            <a:prstDash val="solid"/>
            <a:round/>
            <a:headEnd len="med" w="med" type="none"/>
            <a:tailEnd len="med" w="med" type="none"/>
          </a:ln>
        </p:spPr>
      </p:cxnSp>
      <p:pic>
        <p:nvPicPr>
          <p:cNvPr id="467" name="Google Shape;467;p51" title="NewTransparent.png"/>
          <p:cNvPicPr preferRelativeResize="0"/>
          <p:nvPr/>
        </p:nvPicPr>
        <p:blipFill>
          <a:blip r:embed="rId3">
            <a:alphaModFix/>
          </a:blip>
          <a:stretch>
            <a:fillRect/>
          </a:stretch>
        </p:blipFill>
        <p:spPr>
          <a:xfrm>
            <a:off x="7974970" y="43507"/>
            <a:ext cx="1149725" cy="1149725"/>
          </a:xfrm>
          <a:prstGeom prst="rect">
            <a:avLst/>
          </a:prstGeom>
          <a:noFill/>
          <a:ln>
            <a:noFill/>
          </a:ln>
        </p:spPr>
      </p:pic>
      <p:grpSp>
        <p:nvGrpSpPr>
          <p:cNvPr id="468" name="Google Shape;468;p51"/>
          <p:cNvGrpSpPr/>
          <p:nvPr/>
        </p:nvGrpSpPr>
        <p:grpSpPr>
          <a:xfrm>
            <a:off x="0" y="2984650"/>
            <a:ext cx="3048000" cy="2158800"/>
            <a:chOff x="3048000" y="2984650"/>
            <a:chExt cx="3048000" cy="2158800"/>
          </a:xfrm>
        </p:grpSpPr>
        <p:sp>
          <p:nvSpPr>
            <p:cNvPr id="469" name="Google Shape;469;p51"/>
            <p:cNvSpPr/>
            <p:nvPr/>
          </p:nvSpPr>
          <p:spPr>
            <a:xfrm flipH="1">
              <a:off x="3048000" y="2984650"/>
              <a:ext cx="3048000" cy="2158800"/>
            </a:xfrm>
            <a:prstGeom prst="rect">
              <a:avLst/>
            </a:prstGeom>
            <a:gradFill>
              <a:gsLst>
                <a:gs pos="0">
                  <a:schemeClr val="accent6"/>
                </a:gs>
                <a:gs pos="72000">
                  <a:schemeClr val="accent3"/>
                </a:gs>
                <a:gs pos="100000">
                  <a:schemeClr val="accent3"/>
                </a:gs>
              </a:gsLst>
              <a:path path="circle">
                <a:fillToRect b="100%" l="100%" r="0%" t="0%"/>
              </a:path>
              <a:tileRect b="0%" l="0%" r="-10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sp>
          <p:nvSpPr>
            <p:cNvPr id="470" name="Google Shape;470;p51"/>
            <p:cNvSpPr/>
            <p:nvPr/>
          </p:nvSpPr>
          <p:spPr>
            <a:xfrm rot="5400000">
              <a:off x="3048000" y="2984750"/>
              <a:ext cx="184500" cy="1845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grpSp>
      <p:grpSp>
        <p:nvGrpSpPr>
          <p:cNvPr id="471" name="Google Shape;471;p51"/>
          <p:cNvGrpSpPr/>
          <p:nvPr/>
        </p:nvGrpSpPr>
        <p:grpSpPr>
          <a:xfrm>
            <a:off x="3105100" y="2984650"/>
            <a:ext cx="3048000" cy="2158800"/>
            <a:chOff x="6095975" y="2984650"/>
            <a:chExt cx="3048000" cy="2158800"/>
          </a:xfrm>
        </p:grpSpPr>
        <p:sp>
          <p:nvSpPr>
            <p:cNvPr id="472" name="Google Shape;472;p51"/>
            <p:cNvSpPr/>
            <p:nvPr/>
          </p:nvSpPr>
          <p:spPr>
            <a:xfrm flipH="1">
              <a:off x="6095975" y="2984650"/>
              <a:ext cx="3048000" cy="2158800"/>
            </a:xfrm>
            <a:prstGeom prst="rect">
              <a:avLst/>
            </a:prstGeom>
            <a:gradFill>
              <a:gsLst>
                <a:gs pos="0">
                  <a:schemeClr val="accent1"/>
                </a:gs>
                <a:gs pos="72000">
                  <a:schemeClr val="accent3"/>
                </a:gs>
                <a:gs pos="100000">
                  <a:schemeClr val="accent3"/>
                </a:gs>
              </a:gsLst>
              <a:path path="circle">
                <a:fillToRect b="100%" l="100%" r="0%" t="0%"/>
              </a:path>
              <a:tileRect b="0%" l="0%" r="-10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sp>
          <p:nvSpPr>
            <p:cNvPr id="473" name="Google Shape;473;p51"/>
            <p:cNvSpPr/>
            <p:nvPr/>
          </p:nvSpPr>
          <p:spPr>
            <a:xfrm rot="5400000">
              <a:off x="6096000" y="2984750"/>
              <a:ext cx="184500" cy="1845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grpSp>
      <p:grpSp>
        <p:nvGrpSpPr>
          <p:cNvPr id="474" name="Google Shape;474;p51"/>
          <p:cNvGrpSpPr/>
          <p:nvPr/>
        </p:nvGrpSpPr>
        <p:grpSpPr>
          <a:xfrm>
            <a:off x="6096000" y="2984650"/>
            <a:ext cx="3048000" cy="2158800"/>
            <a:chOff x="3048000" y="2984650"/>
            <a:chExt cx="3048000" cy="2158800"/>
          </a:xfrm>
        </p:grpSpPr>
        <p:sp>
          <p:nvSpPr>
            <p:cNvPr id="475" name="Google Shape;475;p51"/>
            <p:cNvSpPr/>
            <p:nvPr/>
          </p:nvSpPr>
          <p:spPr>
            <a:xfrm flipH="1">
              <a:off x="3048000" y="2984650"/>
              <a:ext cx="3048000" cy="2158800"/>
            </a:xfrm>
            <a:prstGeom prst="rect">
              <a:avLst/>
            </a:prstGeom>
            <a:gradFill>
              <a:gsLst>
                <a:gs pos="0">
                  <a:schemeClr val="accent6"/>
                </a:gs>
                <a:gs pos="72000">
                  <a:schemeClr val="accent3"/>
                </a:gs>
                <a:gs pos="100000">
                  <a:schemeClr val="accent3"/>
                </a:gs>
              </a:gsLst>
              <a:path path="circle">
                <a:fillToRect b="100%" l="100%" r="0%" t="0%"/>
              </a:path>
              <a:tileRect b="0%" l="0%" r="-100%" t="-10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sp>
          <p:nvSpPr>
            <p:cNvPr id="476" name="Google Shape;476;p51"/>
            <p:cNvSpPr/>
            <p:nvPr/>
          </p:nvSpPr>
          <p:spPr>
            <a:xfrm rot="5400000">
              <a:off x="3048000" y="2984750"/>
              <a:ext cx="184500" cy="1845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grpSp>
      <p:sp>
        <p:nvSpPr>
          <p:cNvPr id="477" name="Google Shape;477;p51"/>
          <p:cNvSpPr txBox="1"/>
          <p:nvPr>
            <p:ph idx="4294967295" type="subTitle"/>
          </p:nvPr>
        </p:nvSpPr>
        <p:spPr>
          <a:xfrm>
            <a:off x="3283700" y="3430050"/>
            <a:ext cx="2615400" cy="783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800"/>
              <a:t>Eliminate the need for a temporary loan from other line items before our </a:t>
            </a:r>
            <a:r>
              <a:rPr lang="en" sz="1800"/>
              <a:t>disbursement</a:t>
            </a:r>
            <a:r>
              <a:rPr lang="en" sz="1800"/>
              <a:t> is received </a:t>
            </a:r>
            <a:endParaRPr/>
          </a:p>
          <a:p>
            <a:pPr indent="0" lvl="0" marL="0" rtl="0" algn="r">
              <a:spcBef>
                <a:spcPts val="0"/>
              </a:spcBef>
              <a:spcAft>
                <a:spcPts val="0"/>
              </a:spcAft>
              <a:buNone/>
            </a:pPr>
            <a:r>
              <a:t/>
            </a:r>
            <a:endParaRPr/>
          </a:p>
        </p:txBody>
      </p:sp>
      <p:sp>
        <p:nvSpPr>
          <p:cNvPr id="478" name="Google Shape;478;p51"/>
          <p:cNvSpPr txBox="1"/>
          <p:nvPr>
            <p:ph idx="4294967295" type="subTitle"/>
          </p:nvPr>
        </p:nvSpPr>
        <p:spPr>
          <a:xfrm>
            <a:off x="299050" y="3483823"/>
            <a:ext cx="2133000" cy="1000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800"/>
              <a:t>Additional payment to be made in the 2026 period</a:t>
            </a:r>
            <a:endParaRPr/>
          </a:p>
        </p:txBody>
      </p:sp>
      <p:sp>
        <p:nvSpPr>
          <p:cNvPr id="479" name="Google Shape;479;p51"/>
          <p:cNvSpPr txBox="1"/>
          <p:nvPr>
            <p:ph idx="4294967295" type="subTitle"/>
          </p:nvPr>
        </p:nvSpPr>
        <p:spPr>
          <a:xfrm>
            <a:off x="6272650" y="3574300"/>
            <a:ext cx="2735700" cy="642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1800"/>
              <a:t>This will allow us to properly close out the bond within the 2026 Budget.</a:t>
            </a:r>
            <a:r>
              <a:rPr lang="en" sz="1800"/>
              <a:t>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1000"/>
                                        <p:tgtEl>
                                          <p:spTgt spid="47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2"/>
          <p:cNvSpPr txBox="1"/>
          <p:nvPr>
            <p:ph type="title"/>
          </p:nvPr>
        </p:nvSpPr>
        <p:spPr>
          <a:xfrm>
            <a:off x="256025" y="213150"/>
            <a:ext cx="5750100" cy="748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
              <a:t>Sustainability</a:t>
            </a:r>
            <a:r>
              <a:rPr lang="en"/>
              <a:t> Projection</a:t>
            </a:r>
            <a:endParaRPr/>
          </a:p>
          <a:p>
            <a:pPr indent="0" lvl="0" marL="0" rtl="0" algn="l">
              <a:spcBef>
                <a:spcPts val="0"/>
              </a:spcBef>
              <a:spcAft>
                <a:spcPts val="0"/>
              </a:spcAft>
              <a:buNone/>
            </a:pPr>
            <a:r>
              <a:rPr lang="en" sz="1200"/>
              <a:t>SUMMARY OF HISTORICAL PROPERTY TAX RATES AND LEVIES</a:t>
            </a:r>
            <a:endParaRPr sz="1200"/>
          </a:p>
          <a:p>
            <a:pPr indent="0" lvl="0" marL="0" rtl="0" algn="l">
              <a:spcBef>
                <a:spcPts val="0"/>
              </a:spcBef>
              <a:spcAft>
                <a:spcPts val="0"/>
              </a:spcAft>
              <a:buNone/>
            </a:pPr>
            <a:r>
              <a:t/>
            </a:r>
            <a:endParaRPr sz="1200"/>
          </a:p>
        </p:txBody>
      </p:sp>
      <p:cxnSp>
        <p:nvCxnSpPr>
          <p:cNvPr id="485" name="Google Shape;485;p52"/>
          <p:cNvCxnSpPr/>
          <p:nvPr/>
        </p:nvCxnSpPr>
        <p:spPr>
          <a:xfrm>
            <a:off x="0" y="1218975"/>
            <a:ext cx="9144000" cy="0"/>
          </a:xfrm>
          <a:prstGeom prst="straightConnector1">
            <a:avLst/>
          </a:prstGeom>
          <a:noFill/>
          <a:ln cap="flat" cmpd="sng" w="9525">
            <a:solidFill>
              <a:schemeClr val="dk1"/>
            </a:solidFill>
            <a:prstDash val="solid"/>
            <a:round/>
            <a:headEnd len="med" w="med" type="none"/>
            <a:tailEnd len="med" w="med" type="none"/>
          </a:ln>
        </p:spPr>
      </p:cxnSp>
      <p:pic>
        <p:nvPicPr>
          <p:cNvPr id="486" name="Google Shape;486;p52" title="NewTransparent.png"/>
          <p:cNvPicPr preferRelativeResize="0"/>
          <p:nvPr/>
        </p:nvPicPr>
        <p:blipFill>
          <a:blip r:embed="rId3">
            <a:alphaModFix/>
          </a:blip>
          <a:stretch>
            <a:fillRect/>
          </a:stretch>
        </p:blipFill>
        <p:spPr>
          <a:xfrm>
            <a:off x="7974970" y="43507"/>
            <a:ext cx="1149725" cy="1149725"/>
          </a:xfrm>
          <a:prstGeom prst="rect">
            <a:avLst/>
          </a:prstGeom>
          <a:noFill/>
          <a:ln>
            <a:noFill/>
          </a:ln>
        </p:spPr>
      </p:pic>
      <p:pic>
        <p:nvPicPr>
          <p:cNvPr id="487" name="Google Shape;487;p52"/>
          <p:cNvPicPr preferRelativeResize="0"/>
          <p:nvPr/>
        </p:nvPicPr>
        <p:blipFill>
          <a:blip r:embed="rId4">
            <a:alphaModFix/>
          </a:blip>
          <a:stretch>
            <a:fillRect/>
          </a:stretch>
        </p:blipFill>
        <p:spPr>
          <a:xfrm>
            <a:off x="100075" y="1263400"/>
            <a:ext cx="8945901" cy="3842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Quarterly Planning Meeting">
  <a:themeElements>
    <a:clrScheme name="Simple Light">
      <a:dk1>
        <a:srgbClr val="D21117"/>
      </a:dk1>
      <a:lt1>
        <a:srgbClr val="F6EEEB"/>
      </a:lt1>
      <a:dk2>
        <a:srgbClr val="ECECEC"/>
      </a:dk2>
      <a:lt2>
        <a:srgbClr val="353635"/>
      </a:lt2>
      <a:accent1>
        <a:srgbClr val="B9DFFF"/>
      </a:accent1>
      <a:accent2>
        <a:srgbClr val="006CE9"/>
      </a:accent2>
      <a:accent3>
        <a:srgbClr val="FBFAFA"/>
      </a:accent3>
      <a:accent4>
        <a:srgbClr val="686868"/>
      </a:accent4>
      <a:accent5>
        <a:srgbClr val="C5C5C5"/>
      </a:accent5>
      <a:accent6>
        <a:srgbClr val="FFC1C3"/>
      </a:accent6>
      <a:hlink>
        <a:srgbClr val="006CE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